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7" r:id="rId3"/>
    <p:sldId id="268" r:id="rId4"/>
    <p:sldId id="269" r:id="rId5"/>
    <p:sldId id="271" r:id="rId6"/>
    <p:sldId id="265" r:id="rId7"/>
    <p:sldId id="266" r:id="rId8"/>
    <p:sldId id="264" r:id="rId9"/>
    <p:sldId id="272" r:id="rId10"/>
    <p:sldId id="273" r:id="rId11"/>
    <p:sldId id="262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41371-7FB6-4F0F-9DB0-4BDFE77032C4}" type="doc">
      <dgm:prSet loTypeId="urn:microsoft.com/office/officeart/2005/8/layout/v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337E947-CB1B-44AD-9FAE-4CF0E378C51C}">
      <dgm:prSet phldrT="[Text]" custT="1"/>
      <dgm:spPr/>
      <dgm:t>
        <a:bodyPr/>
        <a:lstStyle/>
        <a:p>
          <a:r>
            <a:rPr lang="en-US" sz="1400" b="1" dirty="0" smtClean="0"/>
            <a:t>Hazard Identification</a:t>
          </a:r>
          <a:endParaRPr lang="en-US" sz="1400" b="1" dirty="0"/>
        </a:p>
      </dgm:t>
    </dgm:pt>
    <dgm:pt modelId="{DCA875B1-F560-4E5E-A680-9D6768728805}" type="parTrans" cxnId="{020FAE51-8DE7-44A8-8643-282120122975}">
      <dgm:prSet/>
      <dgm:spPr/>
      <dgm:t>
        <a:bodyPr/>
        <a:lstStyle/>
        <a:p>
          <a:endParaRPr lang="en-US"/>
        </a:p>
      </dgm:t>
    </dgm:pt>
    <dgm:pt modelId="{382756A0-824B-4476-AE9F-FD0B860E46BE}" type="sibTrans" cxnId="{020FAE51-8DE7-44A8-8643-282120122975}">
      <dgm:prSet/>
      <dgm:spPr/>
      <dgm:t>
        <a:bodyPr/>
        <a:lstStyle/>
        <a:p>
          <a:endParaRPr lang="en-US"/>
        </a:p>
      </dgm:t>
    </dgm:pt>
    <dgm:pt modelId="{06C9E29A-7CB5-4EE5-95B0-CEED8BDD3E31}">
      <dgm:prSet phldrT="[Text]" custT="1"/>
      <dgm:spPr/>
      <dgm:t>
        <a:bodyPr/>
        <a:lstStyle/>
        <a:p>
          <a:r>
            <a:rPr lang="en-US" sz="1400" b="1" dirty="0" smtClean="0"/>
            <a:t>Risk Analysis</a:t>
          </a:r>
          <a:endParaRPr lang="en-US" sz="1400" b="1" dirty="0"/>
        </a:p>
      </dgm:t>
    </dgm:pt>
    <dgm:pt modelId="{78389EC0-EF49-465D-87F6-EFB89C67969E}" type="parTrans" cxnId="{6A72BE18-C174-4A29-93C6-4D75F8CBE7BA}">
      <dgm:prSet/>
      <dgm:spPr/>
      <dgm:t>
        <a:bodyPr/>
        <a:lstStyle/>
        <a:p>
          <a:endParaRPr lang="en-US"/>
        </a:p>
      </dgm:t>
    </dgm:pt>
    <dgm:pt modelId="{B7F5036D-62AA-4DB2-9EDF-157B72A7C38D}" type="sibTrans" cxnId="{6A72BE18-C174-4A29-93C6-4D75F8CBE7BA}">
      <dgm:prSet/>
      <dgm:spPr/>
      <dgm:t>
        <a:bodyPr/>
        <a:lstStyle/>
        <a:p>
          <a:endParaRPr lang="en-US"/>
        </a:p>
      </dgm:t>
    </dgm:pt>
    <dgm:pt modelId="{750AD031-683C-4CE9-B0D7-76D22D6610B8}">
      <dgm:prSet phldrT="[Text]" custT="1"/>
      <dgm:spPr/>
      <dgm:t>
        <a:bodyPr/>
        <a:lstStyle/>
        <a:p>
          <a:r>
            <a:rPr lang="en-US" sz="1200" b="1" dirty="0" smtClean="0"/>
            <a:t>Develop preparedness campaigns </a:t>
          </a:r>
          <a:r>
            <a:rPr lang="en-US" sz="1200" dirty="0" smtClean="0"/>
            <a:t>to inform the public of risks and recommend risk reduction strategies.  </a:t>
          </a:r>
          <a:r>
            <a:rPr lang="en-US" sz="1200" b="1" dirty="0" smtClean="0"/>
            <a:t>Train people </a:t>
          </a:r>
          <a:r>
            <a:rPr lang="en-US" sz="1200" dirty="0" smtClean="0"/>
            <a:t>on how to respond to area risks, initiate planning and conduct exercises and drills. Identify mitigation opportunities.</a:t>
          </a:r>
          <a:endParaRPr lang="en-US" sz="1200" dirty="0"/>
        </a:p>
      </dgm:t>
    </dgm:pt>
    <dgm:pt modelId="{EC7D5C15-C069-4105-9F1A-09B69BD0CB14}" type="parTrans" cxnId="{E2BB9945-CECC-4771-8ED1-361689BD2679}">
      <dgm:prSet/>
      <dgm:spPr/>
      <dgm:t>
        <a:bodyPr/>
        <a:lstStyle/>
        <a:p>
          <a:endParaRPr lang="en-US"/>
        </a:p>
      </dgm:t>
    </dgm:pt>
    <dgm:pt modelId="{DD247364-12F3-43F1-85AA-F69C5500C81B}" type="sibTrans" cxnId="{E2BB9945-CECC-4771-8ED1-361689BD2679}">
      <dgm:prSet/>
      <dgm:spPr/>
      <dgm:t>
        <a:bodyPr/>
        <a:lstStyle/>
        <a:p>
          <a:endParaRPr lang="en-US"/>
        </a:p>
      </dgm:t>
    </dgm:pt>
    <dgm:pt modelId="{A1C89219-7E1A-48D6-BA1E-49739D1B6EE0}">
      <dgm:prSet custT="1"/>
      <dgm:spPr/>
      <dgm:t>
        <a:bodyPr/>
        <a:lstStyle/>
        <a:p>
          <a:r>
            <a:rPr lang="en-US" sz="1200" dirty="0" smtClean="0"/>
            <a:t>Natural, Technological Terrorist Threats</a:t>
          </a:r>
          <a:endParaRPr lang="en-US" sz="1200" dirty="0"/>
        </a:p>
      </dgm:t>
    </dgm:pt>
    <dgm:pt modelId="{E81E4E42-9AAF-43F8-B237-35BFC35F48E5}" type="parTrans" cxnId="{BC1F9417-3ED8-49FD-B274-6183E42E4507}">
      <dgm:prSet/>
      <dgm:spPr/>
      <dgm:t>
        <a:bodyPr/>
        <a:lstStyle/>
        <a:p>
          <a:endParaRPr lang="en-US"/>
        </a:p>
      </dgm:t>
    </dgm:pt>
    <dgm:pt modelId="{7435F28B-65E7-4E27-9A81-966C569C68B0}" type="sibTrans" cxnId="{BC1F9417-3ED8-49FD-B274-6183E42E4507}">
      <dgm:prSet/>
      <dgm:spPr/>
      <dgm:t>
        <a:bodyPr/>
        <a:lstStyle/>
        <a:p>
          <a:endParaRPr lang="en-US"/>
        </a:p>
      </dgm:t>
    </dgm:pt>
    <dgm:pt modelId="{D372EC1C-C15C-4BE3-83F6-37F1E93914D8}">
      <dgm:prSet custT="1"/>
      <dgm:spPr/>
      <dgm:t>
        <a:bodyPr/>
        <a:lstStyle/>
        <a:p>
          <a:r>
            <a:rPr lang="en-US" sz="1200" dirty="0" smtClean="0"/>
            <a:t>Past History</a:t>
          </a:r>
          <a:endParaRPr lang="en-US" sz="1200" dirty="0"/>
        </a:p>
      </dgm:t>
    </dgm:pt>
    <dgm:pt modelId="{396A4AE0-D715-469D-AA5F-A5C02C80A457}" type="parTrans" cxnId="{832D6DD8-EAFF-4FBA-9D9B-0433D66DCC44}">
      <dgm:prSet/>
      <dgm:spPr/>
      <dgm:t>
        <a:bodyPr/>
        <a:lstStyle/>
        <a:p>
          <a:endParaRPr lang="en-US"/>
        </a:p>
      </dgm:t>
    </dgm:pt>
    <dgm:pt modelId="{170D30D5-92F5-4EE5-91AA-A9F6E3C3CDF2}" type="sibTrans" cxnId="{832D6DD8-EAFF-4FBA-9D9B-0433D66DCC44}">
      <dgm:prSet/>
      <dgm:spPr/>
      <dgm:t>
        <a:bodyPr/>
        <a:lstStyle/>
        <a:p>
          <a:endParaRPr lang="en-US"/>
        </a:p>
      </dgm:t>
    </dgm:pt>
    <dgm:pt modelId="{1EA71F8E-DE44-47B2-8A78-FFDD5823BECA}">
      <dgm:prSet custT="1"/>
      <dgm:spPr/>
      <dgm:t>
        <a:bodyPr/>
        <a:lstStyle/>
        <a:p>
          <a:r>
            <a:rPr lang="en-US" sz="1200" dirty="0" smtClean="0"/>
            <a:t>New and Emerging Hazards</a:t>
          </a:r>
          <a:endParaRPr lang="en-US" sz="1200" dirty="0"/>
        </a:p>
      </dgm:t>
    </dgm:pt>
    <dgm:pt modelId="{8822AF94-CE75-4957-BDC1-69ECF3CED8F4}" type="parTrans" cxnId="{BB558FDC-1E1B-4E25-93DB-E45689340284}">
      <dgm:prSet/>
      <dgm:spPr/>
      <dgm:t>
        <a:bodyPr/>
        <a:lstStyle/>
        <a:p>
          <a:endParaRPr lang="en-US"/>
        </a:p>
      </dgm:t>
    </dgm:pt>
    <dgm:pt modelId="{D91E2A07-03FB-47B5-999E-DB911E6387D2}" type="sibTrans" cxnId="{BB558FDC-1E1B-4E25-93DB-E45689340284}">
      <dgm:prSet/>
      <dgm:spPr/>
      <dgm:t>
        <a:bodyPr/>
        <a:lstStyle/>
        <a:p>
          <a:endParaRPr lang="en-US"/>
        </a:p>
      </dgm:t>
    </dgm:pt>
    <dgm:pt modelId="{9D102DD2-C21A-418A-A05D-60D55E5E35F5}">
      <dgm:prSet custT="1"/>
      <dgm:spPr/>
      <dgm:t>
        <a:bodyPr/>
        <a:lstStyle/>
        <a:p>
          <a:endParaRPr lang="en-US" sz="1200" dirty="0"/>
        </a:p>
      </dgm:t>
    </dgm:pt>
    <dgm:pt modelId="{D0F86639-F195-4439-94E7-AFC518623A27}" type="parTrans" cxnId="{0757EA90-3B7B-46B0-855C-81A62F02FD12}">
      <dgm:prSet/>
      <dgm:spPr/>
      <dgm:t>
        <a:bodyPr/>
        <a:lstStyle/>
        <a:p>
          <a:endParaRPr lang="en-US"/>
        </a:p>
      </dgm:t>
    </dgm:pt>
    <dgm:pt modelId="{43FA31DB-5EC6-4292-90D5-E445A1A5908D}" type="sibTrans" cxnId="{0757EA90-3B7B-46B0-855C-81A62F02FD12}">
      <dgm:prSet/>
      <dgm:spPr/>
      <dgm:t>
        <a:bodyPr/>
        <a:lstStyle/>
        <a:p>
          <a:endParaRPr lang="en-US"/>
        </a:p>
      </dgm:t>
    </dgm:pt>
    <dgm:pt modelId="{F74841C2-55B2-45D4-A70C-70BC309E97F2}">
      <dgm:prSet custT="1"/>
      <dgm:spPr/>
      <dgm:t>
        <a:bodyPr/>
        <a:lstStyle/>
        <a:p>
          <a:r>
            <a:rPr lang="en-US" sz="1200" dirty="0" smtClean="0"/>
            <a:t>Location of Utilities, Infrastructure, Health Care facilities and other areas critical to community</a:t>
          </a:r>
          <a:endParaRPr lang="en-US" sz="1200" dirty="0"/>
        </a:p>
      </dgm:t>
    </dgm:pt>
    <dgm:pt modelId="{E335DB25-B7A9-44F8-B2F7-BA03B9A18CE7}" type="parTrans" cxnId="{E809BF1A-4354-442D-B10E-E5052B465E85}">
      <dgm:prSet/>
      <dgm:spPr/>
      <dgm:t>
        <a:bodyPr/>
        <a:lstStyle/>
        <a:p>
          <a:endParaRPr lang="en-US"/>
        </a:p>
      </dgm:t>
    </dgm:pt>
    <dgm:pt modelId="{25B75235-1180-48C1-B5C2-4AEDC45948E3}" type="sibTrans" cxnId="{E809BF1A-4354-442D-B10E-E5052B465E85}">
      <dgm:prSet/>
      <dgm:spPr/>
      <dgm:t>
        <a:bodyPr/>
        <a:lstStyle/>
        <a:p>
          <a:endParaRPr lang="en-US"/>
        </a:p>
      </dgm:t>
    </dgm:pt>
    <dgm:pt modelId="{2F0C89B3-84FB-43EB-A29D-4A8AE66963DF}">
      <dgm:prSet custT="1"/>
      <dgm:spPr/>
      <dgm:t>
        <a:bodyPr/>
        <a:lstStyle/>
        <a:p>
          <a:r>
            <a:rPr lang="en-US" sz="1200" dirty="0" smtClean="0"/>
            <a:t>People, Concentrated Populations, Vulnerable populations</a:t>
          </a:r>
          <a:endParaRPr lang="en-US" sz="1200" dirty="0"/>
        </a:p>
      </dgm:t>
    </dgm:pt>
    <dgm:pt modelId="{B9FB3D12-9E56-4E29-9E17-455F5BC77347}" type="parTrans" cxnId="{0FAE6F8F-46F4-43D0-8438-4AB6E556B32F}">
      <dgm:prSet/>
      <dgm:spPr/>
      <dgm:t>
        <a:bodyPr/>
        <a:lstStyle/>
        <a:p>
          <a:endParaRPr lang="en-US"/>
        </a:p>
      </dgm:t>
    </dgm:pt>
    <dgm:pt modelId="{C2450DC5-86D3-4472-B452-E74B976CC0A7}" type="sibTrans" cxnId="{0FAE6F8F-46F4-43D0-8438-4AB6E556B32F}">
      <dgm:prSet/>
      <dgm:spPr/>
      <dgm:t>
        <a:bodyPr/>
        <a:lstStyle/>
        <a:p>
          <a:endParaRPr lang="en-US"/>
        </a:p>
      </dgm:t>
    </dgm:pt>
    <dgm:pt modelId="{05C01CC5-47E2-45FE-9B5D-AD592145E82E}">
      <dgm:prSet custT="1"/>
      <dgm:spPr/>
      <dgm:t>
        <a:bodyPr/>
        <a:lstStyle/>
        <a:p>
          <a:r>
            <a:rPr lang="en-US" sz="1200" dirty="0" smtClean="0"/>
            <a:t>Areas of weakened structures that increase risk (dams, levees)</a:t>
          </a:r>
          <a:endParaRPr lang="en-US" sz="1200" dirty="0"/>
        </a:p>
      </dgm:t>
    </dgm:pt>
    <dgm:pt modelId="{4255F499-3099-4EFF-8B78-7C1D702D7120}" type="parTrans" cxnId="{32F2B4B5-DFF5-4BB6-BCD7-6F54A110563F}">
      <dgm:prSet/>
      <dgm:spPr/>
      <dgm:t>
        <a:bodyPr/>
        <a:lstStyle/>
        <a:p>
          <a:endParaRPr lang="en-US"/>
        </a:p>
      </dgm:t>
    </dgm:pt>
    <dgm:pt modelId="{8EB0C879-D525-4E98-A46D-F2CDB42FE3D2}" type="sibTrans" cxnId="{32F2B4B5-DFF5-4BB6-BCD7-6F54A110563F}">
      <dgm:prSet/>
      <dgm:spPr/>
      <dgm:t>
        <a:bodyPr/>
        <a:lstStyle/>
        <a:p>
          <a:endParaRPr lang="en-US"/>
        </a:p>
      </dgm:t>
    </dgm:pt>
    <dgm:pt modelId="{A7DCCF11-50FD-4B15-97AD-B5DD8890FA99}">
      <dgm:prSet custT="1"/>
      <dgm:spPr/>
      <dgm:t>
        <a:bodyPr/>
        <a:lstStyle/>
        <a:p>
          <a:r>
            <a:rPr lang="en-US" sz="1200" dirty="0" smtClean="0"/>
            <a:t>Economic analysis and ability to absorb hazard and rebound</a:t>
          </a:r>
          <a:endParaRPr lang="en-US" sz="1200" dirty="0"/>
        </a:p>
      </dgm:t>
    </dgm:pt>
    <dgm:pt modelId="{CFAA9DD9-010D-49AD-B342-D96B44ED8707}" type="parTrans" cxnId="{143AA667-FFAB-46C4-91B3-A8D1A4B43C11}">
      <dgm:prSet/>
      <dgm:spPr/>
      <dgm:t>
        <a:bodyPr/>
        <a:lstStyle/>
        <a:p>
          <a:endParaRPr lang="en-US"/>
        </a:p>
      </dgm:t>
    </dgm:pt>
    <dgm:pt modelId="{828FC4F9-6362-4585-86B0-C3F826F3ADB8}" type="sibTrans" cxnId="{143AA667-FFAB-46C4-91B3-A8D1A4B43C11}">
      <dgm:prSet/>
      <dgm:spPr/>
      <dgm:t>
        <a:bodyPr/>
        <a:lstStyle/>
        <a:p>
          <a:endParaRPr lang="en-US"/>
        </a:p>
      </dgm:t>
    </dgm:pt>
    <dgm:pt modelId="{BD3D5955-0855-4003-A93E-E4CAE385537C}">
      <dgm:prSet custT="1"/>
      <dgm:spPr/>
      <dgm:t>
        <a:bodyPr/>
        <a:lstStyle/>
        <a:p>
          <a:r>
            <a:rPr lang="en-US" sz="1200" dirty="0" smtClean="0"/>
            <a:t>Environmental analysis of areas subject to negative impact in the ecosystem</a:t>
          </a:r>
          <a:endParaRPr lang="en-US" sz="1200" dirty="0"/>
        </a:p>
      </dgm:t>
    </dgm:pt>
    <dgm:pt modelId="{6C3F065F-EB4C-4387-B2B5-E859A4B40BC7}" type="parTrans" cxnId="{155B3D53-7C86-46B4-B4E5-0AFA616A2543}">
      <dgm:prSet/>
      <dgm:spPr/>
      <dgm:t>
        <a:bodyPr/>
        <a:lstStyle/>
        <a:p>
          <a:endParaRPr lang="en-US"/>
        </a:p>
      </dgm:t>
    </dgm:pt>
    <dgm:pt modelId="{D29CE772-BDC9-48C5-8E33-B440AFFA041B}" type="sibTrans" cxnId="{155B3D53-7C86-46B4-B4E5-0AFA616A2543}">
      <dgm:prSet/>
      <dgm:spPr/>
      <dgm:t>
        <a:bodyPr/>
        <a:lstStyle/>
        <a:p>
          <a:endParaRPr lang="en-US"/>
        </a:p>
      </dgm:t>
    </dgm:pt>
    <dgm:pt modelId="{3C2D34A2-3CFF-4E2C-A581-D8331DAB646A}" type="pres">
      <dgm:prSet presAssocID="{F2E41371-7FB6-4F0F-9DB0-4BDFE77032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5FB5D-9E88-4244-AA70-8BF8271A9ADD}" type="pres">
      <dgm:prSet presAssocID="{F2E41371-7FB6-4F0F-9DB0-4BDFE77032C4}" presName="dummyMaxCanvas" presStyleCnt="0">
        <dgm:presLayoutVars/>
      </dgm:prSet>
      <dgm:spPr/>
    </dgm:pt>
    <dgm:pt modelId="{2EB30A38-03D6-41EA-A5E6-D1A2F4B12F9E}" type="pres">
      <dgm:prSet presAssocID="{F2E41371-7FB6-4F0F-9DB0-4BDFE77032C4}" presName="ThreeNodes_1" presStyleLbl="node1" presStyleIdx="0" presStyleCnt="3" custScaleX="56863" custScaleY="79586" custLinFactNeighborX="-20479" custLinFactNeighborY="-15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B433-C9BD-41DA-8A98-8137F2E7061B}" type="pres">
      <dgm:prSet presAssocID="{F2E41371-7FB6-4F0F-9DB0-4BDFE77032C4}" presName="ThreeNodes_2" presStyleLbl="node1" presStyleIdx="1" presStyleCnt="3" custScaleX="95859" custScaleY="167345" custLinFactNeighborX="-2178" custLinFactNeighborY="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2D819-DBA6-4D5C-85D6-26F80DFC2692}" type="pres">
      <dgm:prSet presAssocID="{F2E41371-7FB6-4F0F-9DB0-4BDFE77032C4}" presName="ThreeNodes_3" presStyleLbl="node1" presStyleIdx="2" presStyleCnt="3" custScaleX="56861" custScaleY="72265" custLinFactNeighborX="6535" custLinFactNeighborY="14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0F46B-AFEF-45F3-B6BB-976A488DDE0C}" type="pres">
      <dgm:prSet presAssocID="{F2E41371-7FB6-4F0F-9DB0-4BDFE77032C4}" presName="ThreeConn_1-2" presStyleLbl="fgAccFollowNode1" presStyleIdx="0" presStyleCnt="2" custLinFactX="-173140" custLinFactNeighborX="-200000" custLinFactNeighborY="-73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4BC75-B9A8-48A1-899E-1511E177675A}" type="pres">
      <dgm:prSet presAssocID="{F2E41371-7FB6-4F0F-9DB0-4BDFE77032C4}" presName="ThreeConn_2-3" presStyleLbl="fgAccFollowNode1" presStyleIdx="1" presStyleCnt="2" custLinFactNeighborX="-55336" custLinFactNeighborY="25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ADB27-F815-4729-BB67-349A218AC2BA}" type="pres">
      <dgm:prSet presAssocID="{F2E41371-7FB6-4F0F-9DB0-4BDFE77032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6B6C6-1CB1-4EAD-ABF6-8262AADF40C4}" type="pres">
      <dgm:prSet presAssocID="{F2E41371-7FB6-4F0F-9DB0-4BDFE77032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35533-93B4-4CC8-98EF-D82967B3A9C9}" type="pres">
      <dgm:prSet presAssocID="{F2E41371-7FB6-4F0F-9DB0-4BDFE77032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9FCEA-29DC-403B-B9EE-30AC3E7DB991}" type="presOf" srcId="{A1C89219-7E1A-48D6-BA1E-49739D1B6EE0}" destId="{A97ADB27-F815-4729-BB67-349A218AC2BA}" srcOrd="1" destOrd="1" presId="urn:microsoft.com/office/officeart/2005/8/layout/vProcess5"/>
    <dgm:cxn modelId="{6FCDE3DB-CEB2-4935-92C7-5ED958651315}" type="presOf" srcId="{750AD031-683C-4CE9-B0D7-76D22D6610B8}" destId="{D4C2D819-DBA6-4D5C-85D6-26F80DFC2692}" srcOrd="0" destOrd="0" presId="urn:microsoft.com/office/officeart/2005/8/layout/vProcess5"/>
    <dgm:cxn modelId="{155B3D53-7C86-46B4-B4E5-0AFA616A2543}" srcId="{06C9E29A-7CB5-4EE5-95B0-CEED8BDD3E31}" destId="{BD3D5955-0855-4003-A93E-E4CAE385537C}" srcOrd="4" destOrd="0" parTransId="{6C3F065F-EB4C-4387-B2B5-E859A4B40BC7}" sibTransId="{D29CE772-BDC9-48C5-8E33-B440AFFA041B}"/>
    <dgm:cxn modelId="{32F2B4B5-DFF5-4BB6-BCD7-6F54A110563F}" srcId="{06C9E29A-7CB5-4EE5-95B0-CEED8BDD3E31}" destId="{05C01CC5-47E2-45FE-9B5D-AD592145E82E}" srcOrd="1" destOrd="0" parTransId="{4255F499-3099-4EFF-8B78-7C1D702D7120}" sibTransId="{8EB0C879-D525-4E98-A46D-F2CDB42FE3D2}"/>
    <dgm:cxn modelId="{1EFEB051-F6E6-4841-B5D0-E6DEFDEB97B3}" type="presOf" srcId="{D372EC1C-C15C-4BE3-83F6-37F1E93914D8}" destId="{A97ADB27-F815-4729-BB67-349A218AC2BA}" srcOrd="1" destOrd="2" presId="urn:microsoft.com/office/officeart/2005/8/layout/vProcess5"/>
    <dgm:cxn modelId="{4149DF88-4279-4338-B957-CDE5BD50E548}" type="presOf" srcId="{BD3D5955-0855-4003-A93E-E4CAE385537C}" destId="{9696B6C6-1CB1-4EAD-ABF6-8262AADF40C4}" srcOrd="1" destOrd="5" presId="urn:microsoft.com/office/officeart/2005/8/layout/vProcess5"/>
    <dgm:cxn modelId="{A6BDFDBF-82EB-4D0E-A665-D5BA7340375C}" type="presOf" srcId="{F74841C2-55B2-45D4-A70C-70BC309E97F2}" destId="{9696B6C6-1CB1-4EAD-ABF6-8262AADF40C4}" srcOrd="1" destOrd="1" presId="urn:microsoft.com/office/officeart/2005/8/layout/vProcess5"/>
    <dgm:cxn modelId="{143AA667-FFAB-46C4-91B3-A8D1A4B43C11}" srcId="{06C9E29A-7CB5-4EE5-95B0-CEED8BDD3E31}" destId="{A7DCCF11-50FD-4B15-97AD-B5DD8890FA99}" srcOrd="3" destOrd="0" parTransId="{CFAA9DD9-010D-49AD-B342-D96B44ED8707}" sibTransId="{828FC4F9-6362-4585-86B0-C3F826F3ADB8}"/>
    <dgm:cxn modelId="{E2BB9945-CECC-4771-8ED1-361689BD2679}" srcId="{F2E41371-7FB6-4F0F-9DB0-4BDFE77032C4}" destId="{750AD031-683C-4CE9-B0D7-76D22D6610B8}" srcOrd="2" destOrd="0" parTransId="{EC7D5C15-C069-4105-9F1A-09B69BD0CB14}" sibTransId="{DD247364-12F3-43F1-85AA-F69C5500C81B}"/>
    <dgm:cxn modelId="{90A8B90A-2DB2-4879-A148-B03274B8C787}" type="presOf" srcId="{C337E947-CB1B-44AD-9FAE-4CF0E378C51C}" destId="{2EB30A38-03D6-41EA-A5E6-D1A2F4B12F9E}" srcOrd="0" destOrd="0" presId="urn:microsoft.com/office/officeart/2005/8/layout/vProcess5"/>
    <dgm:cxn modelId="{6A72BE18-C174-4A29-93C6-4D75F8CBE7BA}" srcId="{F2E41371-7FB6-4F0F-9DB0-4BDFE77032C4}" destId="{06C9E29A-7CB5-4EE5-95B0-CEED8BDD3E31}" srcOrd="1" destOrd="0" parTransId="{78389EC0-EF49-465D-87F6-EFB89C67969E}" sibTransId="{B7F5036D-62AA-4DB2-9EDF-157B72A7C38D}"/>
    <dgm:cxn modelId="{41DA5542-5E82-4DC6-B640-34BC7469879D}" type="presOf" srcId="{750AD031-683C-4CE9-B0D7-76D22D6610B8}" destId="{58135533-93B4-4CC8-98EF-D82967B3A9C9}" srcOrd="1" destOrd="0" presId="urn:microsoft.com/office/officeart/2005/8/layout/vProcess5"/>
    <dgm:cxn modelId="{C8089AB0-5912-4938-88EA-2A69A5AE13CD}" type="presOf" srcId="{1EA71F8E-DE44-47B2-8A78-FFDD5823BECA}" destId="{A97ADB27-F815-4729-BB67-349A218AC2BA}" srcOrd="1" destOrd="3" presId="urn:microsoft.com/office/officeart/2005/8/layout/vProcess5"/>
    <dgm:cxn modelId="{881FE244-D995-4736-A4CC-AF1FCB79BBDB}" type="presOf" srcId="{1EA71F8E-DE44-47B2-8A78-FFDD5823BECA}" destId="{2EB30A38-03D6-41EA-A5E6-D1A2F4B12F9E}" srcOrd="0" destOrd="3" presId="urn:microsoft.com/office/officeart/2005/8/layout/vProcess5"/>
    <dgm:cxn modelId="{7DD29344-638D-4F07-87A2-96471648977F}" type="presOf" srcId="{D372EC1C-C15C-4BE3-83F6-37F1E93914D8}" destId="{2EB30A38-03D6-41EA-A5E6-D1A2F4B12F9E}" srcOrd="0" destOrd="2" presId="urn:microsoft.com/office/officeart/2005/8/layout/vProcess5"/>
    <dgm:cxn modelId="{17599DAA-11FA-4F30-9C99-105A1C8788E3}" type="presOf" srcId="{05C01CC5-47E2-45FE-9B5D-AD592145E82E}" destId="{590AB433-C9BD-41DA-8A98-8137F2E7061B}" srcOrd="0" destOrd="2" presId="urn:microsoft.com/office/officeart/2005/8/layout/vProcess5"/>
    <dgm:cxn modelId="{35454BD6-242E-49E2-9914-86FBA3279921}" type="presOf" srcId="{A7DCCF11-50FD-4B15-97AD-B5DD8890FA99}" destId="{590AB433-C9BD-41DA-8A98-8137F2E7061B}" srcOrd="0" destOrd="4" presId="urn:microsoft.com/office/officeart/2005/8/layout/vProcess5"/>
    <dgm:cxn modelId="{0757EA90-3B7B-46B0-855C-81A62F02FD12}" srcId="{06C9E29A-7CB5-4EE5-95B0-CEED8BDD3E31}" destId="{9D102DD2-C21A-418A-A05D-60D55E5E35F5}" srcOrd="5" destOrd="0" parTransId="{D0F86639-F195-4439-94E7-AFC518623A27}" sibTransId="{43FA31DB-5EC6-4292-90D5-E445A1A5908D}"/>
    <dgm:cxn modelId="{D30C5F70-86EC-4FC4-84BB-BE50711444EA}" type="presOf" srcId="{F2E41371-7FB6-4F0F-9DB0-4BDFE77032C4}" destId="{3C2D34A2-3CFF-4E2C-A581-D8331DAB646A}" srcOrd="0" destOrd="0" presId="urn:microsoft.com/office/officeart/2005/8/layout/vProcess5"/>
    <dgm:cxn modelId="{BB558FDC-1E1B-4E25-93DB-E45689340284}" srcId="{C337E947-CB1B-44AD-9FAE-4CF0E378C51C}" destId="{1EA71F8E-DE44-47B2-8A78-FFDD5823BECA}" srcOrd="2" destOrd="0" parTransId="{8822AF94-CE75-4957-BDC1-69ECF3CED8F4}" sibTransId="{D91E2A07-03FB-47B5-999E-DB911E6387D2}"/>
    <dgm:cxn modelId="{9B3D94D4-A681-4CA8-BA05-E87996B3DA6E}" type="presOf" srcId="{C337E947-CB1B-44AD-9FAE-4CF0E378C51C}" destId="{A97ADB27-F815-4729-BB67-349A218AC2BA}" srcOrd="1" destOrd="0" presId="urn:microsoft.com/office/officeart/2005/8/layout/vProcess5"/>
    <dgm:cxn modelId="{8B30FFCE-DFB1-4683-B826-F53E6F754DA0}" type="presOf" srcId="{A1C89219-7E1A-48D6-BA1E-49739D1B6EE0}" destId="{2EB30A38-03D6-41EA-A5E6-D1A2F4B12F9E}" srcOrd="0" destOrd="1" presId="urn:microsoft.com/office/officeart/2005/8/layout/vProcess5"/>
    <dgm:cxn modelId="{85EA3715-4BBE-4999-9115-5A5E1FD20997}" type="presOf" srcId="{F74841C2-55B2-45D4-A70C-70BC309E97F2}" destId="{590AB433-C9BD-41DA-8A98-8137F2E7061B}" srcOrd="0" destOrd="1" presId="urn:microsoft.com/office/officeart/2005/8/layout/vProcess5"/>
    <dgm:cxn modelId="{BC1F9417-3ED8-49FD-B274-6183E42E4507}" srcId="{C337E947-CB1B-44AD-9FAE-4CF0E378C51C}" destId="{A1C89219-7E1A-48D6-BA1E-49739D1B6EE0}" srcOrd="0" destOrd="0" parTransId="{E81E4E42-9AAF-43F8-B237-35BFC35F48E5}" sibTransId="{7435F28B-65E7-4E27-9A81-966C569C68B0}"/>
    <dgm:cxn modelId="{F00832B0-DCDB-4827-8CD0-35BF68DF242C}" type="presOf" srcId="{2F0C89B3-84FB-43EB-A29D-4A8AE66963DF}" destId="{590AB433-C9BD-41DA-8A98-8137F2E7061B}" srcOrd="0" destOrd="3" presId="urn:microsoft.com/office/officeart/2005/8/layout/vProcess5"/>
    <dgm:cxn modelId="{3CF02642-E509-4FF8-B4A9-D0C66F3155E3}" type="presOf" srcId="{A7DCCF11-50FD-4B15-97AD-B5DD8890FA99}" destId="{9696B6C6-1CB1-4EAD-ABF6-8262AADF40C4}" srcOrd="1" destOrd="4" presId="urn:microsoft.com/office/officeart/2005/8/layout/vProcess5"/>
    <dgm:cxn modelId="{FDC7570F-3B52-43D5-9B67-B4DBF35FFEFB}" type="presOf" srcId="{382756A0-824B-4476-AE9F-FD0B860E46BE}" destId="{1A90F46B-AFEF-45F3-B6BB-976A488DDE0C}" srcOrd="0" destOrd="0" presId="urn:microsoft.com/office/officeart/2005/8/layout/vProcess5"/>
    <dgm:cxn modelId="{E809BF1A-4354-442D-B10E-E5052B465E85}" srcId="{06C9E29A-7CB5-4EE5-95B0-CEED8BDD3E31}" destId="{F74841C2-55B2-45D4-A70C-70BC309E97F2}" srcOrd="0" destOrd="0" parTransId="{E335DB25-B7A9-44F8-B2F7-BA03B9A18CE7}" sibTransId="{25B75235-1180-48C1-B5C2-4AEDC45948E3}"/>
    <dgm:cxn modelId="{2CF2C228-6AC3-4E27-B01A-6444BF01738F}" type="presOf" srcId="{2F0C89B3-84FB-43EB-A29D-4A8AE66963DF}" destId="{9696B6C6-1CB1-4EAD-ABF6-8262AADF40C4}" srcOrd="1" destOrd="3" presId="urn:microsoft.com/office/officeart/2005/8/layout/vProcess5"/>
    <dgm:cxn modelId="{832D6DD8-EAFF-4FBA-9D9B-0433D66DCC44}" srcId="{C337E947-CB1B-44AD-9FAE-4CF0E378C51C}" destId="{D372EC1C-C15C-4BE3-83F6-37F1E93914D8}" srcOrd="1" destOrd="0" parTransId="{396A4AE0-D715-469D-AA5F-A5C02C80A457}" sibTransId="{170D30D5-92F5-4EE5-91AA-A9F6E3C3CDF2}"/>
    <dgm:cxn modelId="{0E4BE114-F32B-4057-9E39-3D0124475566}" type="presOf" srcId="{B7F5036D-62AA-4DB2-9EDF-157B72A7C38D}" destId="{D8A4BC75-B9A8-48A1-899E-1511E177675A}" srcOrd="0" destOrd="0" presId="urn:microsoft.com/office/officeart/2005/8/layout/vProcess5"/>
    <dgm:cxn modelId="{020FAE51-8DE7-44A8-8643-282120122975}" srcId="{F2E41371-7FB6-4F0F-9DB0-4BDFE77032C4}" destId="{C337E947-CB1B-44AD-9FAE-4CF0E378C51C}" srcOrd="0" destOrd="0" parTransId="{DCA875B1-F560-4E5E-A680-9D6768728805}" sibTransId="{382756A0-824B-4476-AE9F-FD0B860E46BE}"/>
    <dgm:cxn modelId="{0FAE6F8F-46F4-43D0-8438-4AB6E556B32F}" srcId="{06C9E29A-7CB5-4EE5-95B0-CEED8BDD3E31}" destId="{2F0C89B3-84FB-43EB-A29D-4A8AE66963DF}" srcOrd="2" destOrd="0" parTransId="{B9FB3D12-9E56-4E29-9E17-455F5BC77347}" sibTransId="{C2450DC5-86D3-4472-B452-E74B976CC0A7}"/>
    <dgm:cxn modelId="{EC624D4E-7304-4679-95DA-E60CC67E8B5B}" type="presOf" srcId="{9D102DD2-C21A-418A-A05D-60D55E5E35F5}" destId="{9696B6C6-1CB1-4EAD-ABF6-8262AADF40C4}" srcOrd="1" destOrd="6" presId="urn:microsoft.com/office/officeart/2005/8/layout/vProcess5"/>
    <dgm:cxn modelId="{48CA693D-DC59-4CD2-B57E-2DAEC14FA14C}" type="presOf" srcId="{06C9E29A-7CB5-4EE5-95B0-CEED8BDD3E31}" destId="{590AB433-C9BD-41DA-8A98-8137F2E7061B}" srcOrd="0" destOrd="0" presId="urn:microsoft.com/office/officeart/2005/8/layout/vProcess5"/>
    <dgm:cxn modelId="{5DE81A39-7FB1-4059-9C06-19A5B5C5D424}" type="presOf" srcId="{06C9E29A-7CB5-4EE5-95B0-CEED8BDD3E31}" destId="{9696B6C6-1CB1-4EAD-ABF6-8262AADF40C4}" srcOrd="1" destOrd="0" presId="urn:microsoft.com/office/officeart/2005/8/layout/vProcess5"/>
    <dgm:cxn modelId="{DBF90E6F-8419-4E42-B14D-E51DD45FA762}" type="presOf" srcId="{9D102DD2-C21A-418A-A05D-60D55E5E35F5}" destId="{590AB433-C9BD-41DA-8A98-8137F2E7061B}" srcOrd="0" destOrd="6" presId="urn:microsoft.com/office/officeart/2005/8/layout/vProcess5"/>
    <dgm:cxn modelId="{EBF474C6-6C17-4A68-AF03-09499081E014}" type="presOf" srcId="{05C01CC5-47E2-45FE-9B5D-AD592145E82E}" destId="{9696B6C6-1CB1-4EAD-ABF6-8262AADF40C4}" srcOrd="1" destOrd="2" presId="urn:microsoft.com/office/officeart/2005/8/layout/vProcess5"/>
    <dgm:cxn modelId="{F82160D9-33E5-47CF-986F-1E2BB5E21F43}" type="presOf" srcId="{BD3D5955-0855-4003-A93E-E4CAE385537C}" destId="{590AB433-C9BD-41DA-8A98-8137F2E7061B}" srcOrd="0" destOrd="5" presId="urn:microsoft.com/office/officeart/2005/8/layout/vProcess5"/>
    <dgm:cxn modelId="{1F4F8643-B76F-48F8-B4D2-D1696902F1AB}" type="presParOf" srcId="{3C2D34A2-3CFF-4E2C-A581-D8331DAB646A}" destId="{EEB5FB5D-9E88-4244-AA70-8BF8271A9ADD}" srcOrd="0" destOrd="0" presId="urn:microsoft.com/office/officeart/2005/8/layout/vProcess5"/>
    <dgm:cxn modelId="{3FB64282-0B3B-4BC8-ACFE-2511AB8B3834}" type="presParOf" srcId="{3C2D34A2-3CFF-4E2C-A581-D8331DAB646A}" destId="{2EB30A38-03D6-41EA-A5E6-D1A2F4B12F9E}" srcOrd="1" destOrd="0" presId="urn:microsoft.com/office/officeart/2005/8/layout/vProcess5"/>
    <dgm:cxn modelId="{87A5E38A-5B39-494F-9F6B-3CEE395E2F03}" type="presParOf" srcId="{3C2D34A2-3CFF-4E2C-A581-D8331DAB646A}" destId="{590AB433-C9BD-41DA-8A98-8137F2E7061B}" srcOrd="2" destOrd="0" presId="urn:microsoft.com/office/officeart/2005/8/layout/vProcess5"/>
    <dgm:cxn modelId="{FBB97C38-7DB7-45E7-BDC7-01364B020748}" type="presParOf" srcId="{3C2D34A2-3CFF-4E2C-A581-D8331DAB646A}" destId="{D4C2D819-DBA6-4D5C-85D6-26F80DFC2692}" srcOrd="3" destOrd="0" presId="urn:microsoft.com/office/officeart/2005/8/layout/vProcess5"/>
    <dgm:cxn modelId="{93CA1DD9-62BF-4535-B3AB-B6B476552CD5}" type="presParOf" srcId="{3C2D34A2-3CFF-4E2C-A581-D8331DAB646A}" destId="{1A90F46B-AFEF-45F3-B6BB-976A488DDE0C}" srcOrd="4" destOrd="0" presId="urn:microsoft.com/office/officeart/2005/8/layout/vProcess5"/>
    <dgm:cxn modelId="{6BBB62C3-68A4-4CDC-81D0-2B13A86F5C57}" type="presParOf" srcId="{3C2D34A2-3CFF-4E2C-A581-D8331DAB646A}" destId="{D8A4BC75-B9A8-48A1-899E-1511E177675A}" srcOrd="5" destOrd="0" presId="urn:microsoft.com/office/officeart/2005/8/layout/vProcess5"/>
    <dgm:cxn modelId="{D6FBE1C5-7135-49DF-BB47-7213B5DDDFF1}" type="presParOf" srcId="{3C2D34A2-3CFF-4E2C-A581-D8331DAB646A}" destId="{A97ADB27-F815-4729-BB67-349A218AC2BA}" srcOrd="6" destOrd="0" presId="urn:microsoft.com/office/officeart/2005/8/layout/vProcess5"/>
    <dgm:cxn modelId="{EA5301B3-1941-43E7-8B04-6E9116693D15}" type="presParOf" srcId="{3C2D34A2-3CFF-4E2C-A581-D8331DAB646A}" destId="{9696B6C6-1CB1-4EAD-ABF6-8262AADF40C4}" srcOrd="7" destOrd="0" presId="urn:microsoft.com/office/officeart/2005/8/layout/vProcess5"/>
    <dgm:cxn modelId="{3201E5BA-A737-430D-B996-F5144A2D5CD4}" type="presParOf" srcId="{3C2D34A2-3CFF-4E2C-A581-D8331DAB646A}" destId="{58135533-93B4-4CC8-98EF-D82967B3A9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E1351-6C2C-42CA-B1A7-D8C6EE5A900B}" type="doc">
      <dgm:prSet loTypeId="urn:microsoft.com/office/officeart/2005/8/layout/arrow2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C1808AB5-30B9-447D-AD65-5996D0B7450C}">
      <dgm:prSet phldrT="[Text]" custT="1"/>
      <dgm:spPr/>
      <dgm:t>
        <a:bodyPr/>
        <a:lstStyle/>
        <a:p>
          <a:r>
            <a:rPr lang="en-US" sz="2400" dirty="0" smtClean="0"/>
            <a:t>Household Characteristics</a:t>
          </a:r>
        </a:p>
        <a:p>
          <a:r>
            <a:rPr lang="en-US" sz="1600" dirty="0" smtClean="0"/>
            <a:t>(e.g., presence of children)</a:t>
          </a:r>
          <a:endParaRPr lang="en-US" sz="1600" dirty="0"/>
        </a:p>
      </dgm:t>
    </dgm:pt>
    <dgm:pt modelId="{0281C2D0-C0A8-4481-A0AB-80A2CEB9A291}" type="parTrans" cxnId="{EFBEDD3F-B9C0-47A5-AC96-AF13BA2F56F5}">
      <dgm:prSet/>
      <dgm:spPr/>
      <dgm:t>
        <a:bodyPr/>
        <a:lstStyle/>
        <a:p>
          <a:endParaRPr lang="en-US"/>
        </a:p>
      </dgm:t>
    </dgm:pt>
    <dgm:pt modelId="{12129057-42C3-4B2E-AACC-4CB793DA6BE3}" type="sibTrans" cxnId="{EFBEDD3F-B9C0-47A5-AC96-AF13BA2F56F5}">
      <dgm:prSet/>
      <dgm:spPr/>
      <dgm:t>
        <a:bodyPr/>
        <a:lstStyle/>
        <a:p>
          <a:endParaRPr lang="en-US"/>
        </a:p>
      </dgm:t>
    </dgm:pt>
    <dgm:pt modelId="{9A91D666-6D82-491B-91DE-63E48CD3EC23}">
      <dgm:prSet phldrT="[Text]" custT="1"/>
      <dgm:spPr/>
      <dgm:t>
        <a:bodyPr/>
        <a:lstStyle/>
        <a:p>
          <a:r>
            <a:rPr lang="en-US" sz="2400" dirty="0" smtClean="0"/>
            <a:t>Hazard Awareness and Risk Perception</a:t>
          </a:r>
          <a:endParaRPr lang="en-US" sz="2400" dirty="0"/>
        </a:p>
      </dgm:t>
    </dgm:pt>
    <dgm:pt modelId="{61E1CDB2-7970-4C4A-98A1-551E5763B4AC}" type="parTrans" cxnId="{AB21AF12-619A-47D6-B050-43602945A4DB}">
      <dgm:prSet/>
      <dgm:spPr/>
      <dgm:t>
        <a:bodyPr/>
        <a:lstStyle/>
        <a:p>
          <a:endParaRPr lang="en-US"/>
        </a:p>
      </dgm:t>
    </dgm:pt>
    <dgm:pt modelId="{CC3BEA4C-0F2C-4E6D-B9E8-A245414B9E55}" type="sibTrans" cxnId="{AB21AF12-619A-47D6-B050-43602945A4DB}">
      <dgm:prSet/>
      <dgm:spPr/>
      <dgm:t>
        <a:bodyPr/>
        <a:lstStyle/>
        <a:p>
          <a:endParaRPr lang="en-US"/>
        </a:p>
      </dgm:t>
    </dgm:pt>
    <dgm:pt modelId="{6B506092-C693-4875-AFFE-91A2E698D4BC}">
      <dgm:prSet phldrT="[Text]" custT="1"/>
      <dgm:spPr/>
      <dgm:t>
        <a:bodyPr/>
        <a:lstStyle/>
        <a:p>
          <a:r>
            <a:rPr lang="en-US" sz="2400" dirty="0" smtClean="0"/>
            <a:t>Previous Disaster Experience</a:t>
          </a:r>
          <a:endParaRPr lang="en-US" sz="2400" dirty="0"/>
        </a:p>
      </dgm:t>
    </dgm:pt>
    <dgm:pt modelId="{780947E8-FBAD-4F30-B855-547B5963D853}" type="parTrans" cxnId="{36BFE40A-D98A-44AB-83AD-BFF84B86608E}">
      <dgm:prSet/>
      <dgm:spPr/>
      <dgm:t>
        <a:bodyPr/>
        <a:lstStyle/>
        <a:p>
          <a:endParaRPr lang="en-US"/>
        </a:p>
      </dgm:t>
    </dgm:pt>
    <dgm:pt modelId="{56FF09A8-5919-4B9D-928F-42E441B36F1B}" type="sibTrans" cxnId="{36BFE40A-D98A-44AB-83AD-BFF84B86608E}">
      <dgm:prSet/>
      <dgm:spPr/>
      <dgm:t>
        <a:bodyPr/>
        <a:lstStyle/>
        <a:p>
          <a:endParaRPr lang="en-US"/>
        </a:p>
      </dgm:t>
    </dgm:pt>
    <dgm:pt modelId="{4CC09677-837F-4225-9235-5B004E96E653}" type="pres">
      <dgm:prSet presAssocID="{C90E1351-6C2C-42CA-B1A7-D8C6EE5A900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6822B-CAB9-44CC-AFAE-990A1877E950}" type="pres">
      <dgm:prSet presAssocID="{C90E1351-6C2C-42CA-B1A7-D8C6EE5A900B}" presName="arrow" presStyleLbl="bgShp" presStyleIdx="0" presStyleCnt="1"/>
      <dgm:spPr/>
      <dgm:t>
        <a:bodyPr/>
        <a:lstStyle/>
        <a:p>
          <a:endParaRPr lang="en-US"/>
        </a:p>
      </dgm:t>
    </dgm:pt>
    <dgm:pt modelId="{AF4E6822-BFAB-42AD-BD00-9F2AD5699232}" type="pres">
      <dgm:prSet presAssocID="{C90E1351-6C2C-42CA-B1A7-D8C6EE5A900B}" presName="arrowDiagram3" presStyleCnt="0"/>
      <dgm:spPr/>
    </dgm:pt>
    <dgm:pt modelId="{CC6A0376-1A3F-4E93-9563-9AD157B7646F}" type="pres">
      <dgm:prSet presAssocID="{C1808AB5-30B9-447D-AD65-5996D0B7450C}" presName="bullet3a" presStyleLbl="node1" presStyleIdx="0" presStyleCnt="3"/>
      <dgm:spPr/>
    </dgm:pt>
    <dgm:pt modelId="{0600155E-7AC2-4F19-BB1A-180BF4CC51A7}" type="pres">
      <dgm:prSet presAssocID="{C1808AB5-30B9-447D-AD65-5996D0B7450C}" presName="textBox3a" presStyleLbl="revTx" presStyleIdx="0" presStyleCnt="3" custScaleX="127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8BACE-17F0-433C-8C20-F36688B90760}" type="pres">
      <dgm:prSet presAssocID="{9A91D666-6D82-491B-91DE-63E48CD3EC23}" presName="bullet3b" presStyleLbl="node1" presStyleIdx="1" presStyleCnt="3"/>
      <dgm:spPr/>
    </dgm:pt>
    <dgm:pt modelId="{6FF927F0-1F11-4AE0-8B08-CFA37F2B48EF}" type="pres">
      <dgm:prSet presAssocID="{9A91D666-6D82-491B-91DE-63E48CD3EC2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E735F-4ADC-4134-8E13-0EDC3F25F0C3}" type="pres">
      <dgm:prSet presAssocID="{6B506092-C693-4875-AFFE-91A2E698D4BC}" presName="bullet3c" presStyleLbl="node1" presStyleIdx="2" presStyleCnt="3"/>
      <dgm:spPr/>
    </dgm:pt>
    <dgm:pt modelId="{C9449D49-EEE1-4364-8D32-152D7B32F91C}" type="pres">
      <dgm:prSet presAssocID="{6B506092-C693-4875-AFFE-91A2E698D4B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EDE91-E21A-471D-A4BB-7B2BF33A7783}" type="presOf" srcId="{9A91D666-6D82-491B-91DE-63E48CD3EC23}" destId="{6FF927F0-1F11-4AE0-8B08-CFA37F2B48EF}" srcOrd="0" destOrd="0" presId="urn:microsoft.com/office/officeart/2005/8/layout/arrow2"/>
    <dgm:cxn modelId="{225378BC-351F-49FF-949E-F23D44DFF772}" type="presOf" srcId="{C1808AB5-30B9-447D-AD65-5996D0B7450C}" destId="{0600155E-7AC2-4F19-BB1A-180BF4CC51A7}" srcOrd="0" destOrd="0" presId="urn:microsoft.com/office/officeart/2005/8/layout/arrow2"/>
    <dgm:cxn modelId="{AB21AF12-619A-47D6-B050-43602945A4DB}" srcId="{C90E1351-6C2C-42CA-B1A7-D8C6EE5A900B}" destId="{9A91D666-6D82-491B-91DE-63E48CD3EC23}" srcOrd="1" destOrd="0" parTransId="{61E1CDB2-7970-4C4A-98A1-551E5763B4AC}" sibTransId="{CC3BEA4C-0F2C-4E6D-B9E8-A245414B9E55}"/>
    <dgm:cxn modelId="{36BFE40A-D98A-44AB-83AD-BFF84B86608E}" srcId="{C90E1351-6C2C-42CA-B1A7-D8C6EE5A900B}" destId="{6B506092-C693-4875-AFFE-91A2E698D4BC}" srcOrd="2" destOrd="0" parTransId="{780947E8-FBAD-4F30-B855-547B5963D853}" sibTransId="{56FF09A8-5919-4B9D-928F-42E441B36F1B}"/>
    <dgm:cxn modelId="{22C64C18-D1D8-4C3A-83C8-EABABB82EAE5}" type="presOf" srcId="{C90E1351-6C2C-42CA-B1A7-D8C6EE5A900B}" destId="{4CC09677-837F-4225-9235-5B004E96E653}" srcOrd="0" destOrd="0" presId="urn:microsoft.com/office/officeart/2005/8/layout/arrow2"/>
    <dgm:cxn modelId="{EFBEDD3F-B9C0-47A5-AC96-AF13BA2F56F5}" srcId="{C90E1351-6C2C-42CA-B1A7-D8C6EE5A900B}" destId="{C1808AB5-30B9-447D-AD65-5996D0B7450C}" srcOrd="0" destOrd="0" parTransId="{0281C2D0-C0A8-4481-A0AB-80A2CEB9A291}" sibTransId="{12129057-42C3-4B2E-AACC-4CB793DA6BE3}"/>
    <dgm:cxn modelId="{22601C28-04E5-4F7C-A101-D065872CF4E4}" type="presOf" srcId="{6B506092-C693-4875-AFFE-91A2E698D4BC}" destId="{C9449D49-EEE1-4364-8D32-152D7B32F91C}" srcOrd="0" destOrd="0" presId="urn:microsoft.com/office/officeart/2005/8/layout/arrow2"/>
    <dgm:cxn modelId="{270014C1-768B-4035-9840-F484B53C8DC3}" type="presParOf" srcId="{4CC09677-837F-4225-9235-5B004E96E653}" destId="{0766822B-CAB9-44CC-AFAE-990A1877E950}" srcOrd="0" destOrd="0" presId="urn:microsoft.com/office/officeart/2005/8/layout/arrow2"/>
    <dgm:cxn modelId="{706B72F0-E025-406F-B65B-CED00F86699D}" type="presParOf" srcId="{4CC09677-837F-4225-9235-5B004E96E653}" destId="{AF4E6822-BFAB-42AD-BD00-9F2AD5699232}" srcOrd="1" destOrd="0" presId="urn:microsoft.com/office/officeart/2005/8/layout/arrow2"/>
    <dgm:cxn modelId="{3D575DD6-22D4-4FD6-8E34-D0DA7305B577}" type="presParOf" srcId="{AF4E6822-BFAB-42AD-BD00-9F2AD5699232}" destId="{CC6A0376-1A3F-4E93-9563-9AD157B7646F}" srcOrd="0" destOrd="0" presId="urn:microsoft.com/office/officeart/2005/8/layout/arrow2"/>
    <dgm:cxn modelId="{2DE76C0C-D4D3-4225-96E1-2AD072489A0F}" type="presParOf" srcId="{AF4E6822-BFAB-42AD-BD00-9F2AD5699232}" destId="{0600155E-7AC2-4F19-BB1A-180BF4CC51A7}" srcOrd="1" destOrd="0" presId="urn:microsoft.com/office/officeart/2005/8/layout/arrow2"/>
    <dgm:cxn modelId="{76E880BA-F930-4372-A6F5-5D8E071B92F6}" type="presParOf" srcId="{AF4E6822-BFAB-42AD-BD00-9F2AD5699232}" destId="{0398BACE-17F0-433C-8C20-F36688B90760}" srcOrd="2" destOrd="0" presId="urn:microsoft.com/office/officeart/2005/8/layout/arrow2"/>
    <dgm:cxn modelId="{14F16F79-2C4D-46B9-A810-D71A05764374}" type="presParOf" srcId="{AF4E6822-BFAB-42AD-BD00-9F2AD5699232}" destId="{6FF927F0-1F11-4AE0-8B08-CFA37F2B48EF}" srcOrd="3" destOrd="0" presId="urn:microsoft.com/office/officeart/2005/8/layout/arrow2"/>
    <dgm:cxn modelId="{A09AD94E-3B7A-493E-8F17-291008BFAE7A}" type="presParOf" srcId="{AF4E6822-BFAB-42AD-BD00-9F2AD5699232}" destId="{007E735F-4ADC-4134-8E13-0EDC3F25F0C3}" srcOrd="4" destOrd="0" presId="urn:microsoft.com/office/officeart/2005/8/layout/arrow2"/>
    <dgm:cxn modelId="{0D37CC1B-3A7F-468E-A687-39048B413959}" type="presParOf" srcId="{AF4E6822-BFAB-42AD-BD00-9F2AD5699232}" destId="{C9449D49-EEE1-4364-8D32-152D7B32F91C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6ECC0-863F-4A2F-9693-CEA4A20A0792}" type="doc">
      <dgm:prSet loTypeId="urn:microsoft.com/office/officeart/2005/8/layout/cycle5" loCatId="cycl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A53782C3-D237-43F5-A068-178492BC9813}">
      <dgm:prSet phldrT="[Text]"/>
      <dgm:spPr/>
      <dgm:t>
        <a:bodyPr/>
        <a:lstStyle/>
        <a:p>
          <a:r>
            <a:rPr lang="en-US" dirty="0" smtClean="0"/>
            <a:t>Receiving the warning	</a:t>
          </a:r>
          <a:endParaRPr lang="en-US" dirty="0"/>
        </a:p>
      </dgm:t>
    </dgm:pt>
    <dgm:pt modelId="{086C9B2A-A5EE-49FD-94B3-3DF31F1D4090}" type="parTrans" cxnId="{41C02EB7-A5DA-4AD3-B2B3-F7B3CBB7651F}">
      <dgm:prSet/>
      <dgm:spPr/>
      <dgm:t>
        <a:bodyPr/>
        <a:lstStyle/>
        <a:p>
          <a:endParaRPr lang="en-US"/>
        </a:p>
      </dgm:t>
    </dgm:pt>
    <dgm:pt modelId="{F34DEFE4-612A-458F-A229-6BCC51C2DE8C}" type="sibTrans" cxnId="{41C02EB7-A5DA-4AD3-B2B3-F7B3CBB7651F}">
      <dgm:prSet/>
      <dgm:spPr/>
      <dgm:t>
        <a:bodyPr/>
        <a:lstStyle/>
        <a:p>
          <a:endParaRPr lang="en-US"/>
        </a:p>
      </dgm:t>
    </dgm:pt>
    <dgm:pt modelId="{AB3DC7FF-FAE1-45A6-8A16-703EFD70AD6B}">
      <dgm:prSet phldrT="[Text]"/>
      <dgm:spPr/>
      <dgm:t>
        <a:bodyPr/>
        <a:lstStyle/>
        <a:p>
          <a:r>
            <a:rPr lang="en-US" dirty="0" smtClean="0"/>
            <a:t>Understanding it</a:t>
          </a:r>
          <a:endParaRPr lang="en-US" dirty="0"/>
        </a:p>
      </dgm:t>
    </dgm:pt>
    <dgm:pt modelId="{4530E84D-6DB9-45EB-9C86-304903AC7AFE}" type="parTrans" cxnId="{C2CFB4AC-7561-47EA-9A00-09D81F39EFB6}">
      <dgm:prSet/>
      <dgm:spPr/>
      <dgm:t>
        <a:bodyPr/>
        <a:lstStyle/>
        <a:p>
          <a:endParaRPr lang="en-US"/>
        </a:p>
      </dgm:t>
    </dgm:pt>
    <dgm:pt modelId="{86F4972E-D3B0-4557-B3B8-C51C5F52C551}" type="sibTrans" cxnId="{C2CFB4AC-7561-47EA-9A00-09D81F39EFB6}">
      <dgm:prSet/>
      <dgm:spPr/>
      <dgm:t>
        <a:bodyPr/>
        <a:lstStyle/>
        <a:p>
          <a:endParaRPr lang="en-US"/>
        </a:p>
      </dgm:t>
    </dgm:pt>
    <dgm:pt modelId="{041B9ADD-7C16-45B8-968B-52DC10A64A5B}">
      <dgm:prSet phldrT="[Text]"/>
      <dgm:spPr/>
      <dgm:t>
        <a:bodyPr/>
        <a:lstStyle/>
        <a:p>
          <a:r>
            <a:rPr lang="en-US" dirty="0" smtClean="0"/>
            <a:t>Personalize it</a:t>
          </a:r>
          <a:endParaRPr lang="en-US" dirty="0"/>
        </a:p>
      </dgm:t>
    </dgm:pt>
    <dgm:pt modelId="{1ED59C8D-3F2F-4A6E-BEC1-F57735A7541E}" type="parTrans" cxnId="{AC3015BA-C801-4863-ACCF-EE751D1369FD}">
      <dgm:prSet/>
      <dgm:spPr/>
      <dgm:t>
        <a:bodyPr/>
        <a:lstStyle/>
        <a:p>
          <a:endParaRPr lang="en-US"/>
        </a:p>
      </dgm:t>
    </dgm:pt>
    <dgm:pt modelId="{B56DC59B-AF0D-40F6-8CBB-C4340C8E75F0}" type="sibTrans" cxnId="{AC3015BA-C801-4863-ACCF-EE751D1369FD}">
      <dgm:prSet/>
      <dgm:spPr/>
      <dgm:t>
        <a:bodyPr/>
        <a:lstStyle/>
        <a:p>
          <a:endParaRPr lang="en-US"/>
        </a:p>
      </dgm:t>
    </dgm:pt>
    <dgm:pt modelId="{A3D8C7E3-88EA-45C2-BBA0-DC36C9AEBE8A}">
      <dgm:prSet phldrT="[Text]"/>
      <dgm:spPr/>
      <dgm:t>
        <a:bodyPr/>
        <a:lstStyle/>
        <a:p>
          <a:r>
            <a:rPr lang="en-US" dirty="0" smtClean="0"/>
            <a:t>Action feasible?</a:t>
          </a:r>
          <a:endParaRPr lang="en-US" dirty="0"/>
        </a:p>
      </dgm:t>
    </dgm:pt>
    <dgm:pt modelId="{00436AFB-0E36-43C5-8FCF-031DB13B0A68}" type="parTrans" cxnId="{BE208DE9-476D-48B7-AFFD-476237ED415A}">
      <dgm:prSet/>
      <dgm:spPr/>
      <dgm:t>
        <a:bodyPr/>
        <a:lstStyle/>
        <a:p>
          <a:endParaRPr lang="en-US"/>
        </a:p>
      </dgm:t>
    </dgm:pt>
    <dgm:pt modelId="{C9B35627-BA91-4312-90BB-40D3476EA1D4}" type="sibTrans" cxnId="{BE208DE9-476D-48B7-AFFD-476237ED415A}">
      <dgm:prSet/>
      <dgm:spPr/>
      <dgm:t>
        <a:bodyPr/>
        <a:lstStyle/>
        <a:p>
          <a:endParaRPr lang="en-US"/>
        </a:p>
      </dgm:t>
    </dgm:pt>
    <dgm:pt modelId="{4F21BAB5-6585-4963-B282-7F277D058D9B}">
      <dgm:prSet phldrT="[Text]"/>
      <dgm:spPr/>
      <dgm:t>
        <a:bodyPr/>
        <a:lstStyle/>
        <a:p>
          <a:r>
            <a:rPr lang="en-US" dirty="0" smtClean="0"/>
            <a:t>Take action</a:t>
          </a:r>
          <a:endParaRPr lang="en-US" dirty="0"/>
        </a:p>
      </dgm:t>
    </dgm:pt>
    <dgm:pt modelId="{CEE81AAB-917C-43D7-BF00-C66D47535FA9}" type="parTrans" cxnId="{801A6B07-E71E-45B0-864F-CAF3506C29FC}">
      <dgm:prSet/>
      <dgm:spPr/>
      <dgm:t>
        <a:bodyPr/>
        <a:lstStyle/>
        <a:p>
          <a:endParaRPr lang="en-US"/>
        </a:p>
      </dgm:t>
    </dgm:pt>
    <dgm:pt modelId="{EE14398F-3E73-457B-A0DA-AA5FB8FF44DE}" type="sibTrans" cxnId="{801A6B07-E71E-45B0-864F-CAF3506C29FC}">
      <dgm:prSet/>
      <dgm:spPr/>
      <dgm:t>
        <a:bodyPr/>
        <a:lstStyle/>
        <a:p>
          <a:endParaRPr lang="en-US"/>
        </a:p>
      </dgm:t>
    </dgm:pt>
    <dgm:pt modelId="{8649EC0B-726D-4E63-88F0-014383F496B0}">
      <dgm:prSet/>
      <dgm:spPr/>
      <dgm:t>
        <a:bodyPr/>
        <a:lstStyle/>
        <a:p>
          <a:r>
            <a:rPr lang="en-US" dirty="0" smtClean="0"/>
            <a:t>Confirming</a:t>
          </a:r>
          <a:endParaRPr lang="en-US" dirty="0"/>
        </a:p>
      </dgm:t>
    </dgm:pt>
    <dgm:pt modelId="{07D7AAEA-55AD-4A70-878A-3990112EE3FA}" type="parTrans" cxnId="{5C89CCE2-4715-457E-9BD1-9CAA528EEDC9}">
      <dgm:prSet/>
      <dgm:spPr/>
      <dgm:t>
        <a:bodyPr/>
        <a:lstStyle/>
        <a:p>
          <a:endParaRPr lang="en-US"/>
        </a:p>
      </dgm:t>
    </dgm:pt>
    <dgm:pt modelId="{9E69F267-AEA4-45BA-AD8B-8A0C6A2F6229}" type="sibTrans" cxnId="{5C89CCE2-4715-457E-9BD1-9CAA528EEDC9}">
      <dgm:prSet/>
      <dgm:spPr/>
      <dgm:t>
        <a:bodyPr/>
        <a:lstStyle/>
        <a:p>
          <a:endParaRPr lang="en-US"/>
        </a:p>
      </dgm:t>
    </dgm:pt>
    <dgm:pt modelId="{1245E972-13AC-4089-B4C5-96AA157C9D6D}">
      <dgm:prSet/>
      <dgm:spPr/>
      <dgm:t>
        <a:bodyPr/>
        <a:lstStyle/>
        <a:p>
          <a:r>
            <a:rPr lang="en-US" dirty="0" smtClean="0"/>
            <a:t>Is it credible?</a:t>
          </a:r>
          <a:endParaRPr lang="en-US" dirty="0"/>
        </a:p>
      </dgm:t>
    </dgm:pt>
    <dgm:pt modelId="{807FAC33-B9DE-4252-91E6-B2B235984117}" type="parTrans" cxnId="{BC5C5A38-445A-446F-9EA2-07B17BBEE6B4}">
      <dgm:prSet/>
      <dgm:spPr/>
      <dgm:t>
        <a:bodyPr/>
        <a:lstStyle/>
        <a:p>
          <a:endParaRPr lang="en-US"/>
        </a:p>
      </dgm:t>
    </dgm:pt>
    <dgm:pt modelId="{E9AF9E60-2EC4-4716-A837-D2F2770F8C12}" type="sibTrans" cxnId="{BC5C5A38-445A-446F-9EA2-07B17BBEE6B4}">
      <dgm:prSet/>
      <dgm:spPr/>
      <dgm:t>
        <a:bodyPr/>
        <a:lstStyle/>
        <a:p>
          <a:endParaRPr lang="en-US"/>
        </a:p>
      </dgm:t>
    </dgm:pt>
    <dgm:pt modelId="{A584FF85-B2B2-49AA-AF19-7B3D1D19691C}" type="pres">
      <dgm:prSet presAssocID="{6516ECC0-863F-4A2F-9693-CEA4A20A0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25E0E-3C2F-4283-9EF0-CE4F47570954}" type="pres">
      <dgm:prSet presAssocID="{A53782C3-D237-43F5-A068-178492BC981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DCC80-F9E6-4B5F-A198-5D47B2E7B321}" type="pres">
      <dgm:prSet presAssocID="{A53782C3-D237-43F5-A068-178492BC9813}" presName="spNode" presStyleCnt="0"/>
      <dgm:spPr/>
    </dgm:pt>
    <dgm:pt modelId="{1E3DCAF3-53FA-4679-AEEC-C5B98A06FF49}" type="pres">
      <dgm:prSet presAssocID="{F34DEFE4-612A-458F-A229-6BCC51C2DE8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3BCC4355-7878-48B0-AB7B-A6FACDEE7265}" type="pres">
      <dgm:prSet presAssocID="{AB3DC7FF-FAE1-45A6-8A16-703EFD70AD6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B3451-AC0B-4EBD-A0E7-5F0FE5FE301F}" type="pres">
      <dgm:prSet presAssocID="{AB3DC7FF-FAE1-45A6-8A16-703EFD70AD6B}" presName="spNode" presStyleCnt="0"/>
      <dgm:spPr/>
    </dgm:pt>
    <dgm:pt modelId="{A95B220B-BDFF-453F-8EF3-9E81FBC2EE6E}" type="pres">
      <dgm:prSet presAssocID="{86F4972E-D3B0-4557-B3B8-C51C5F52C551}" presName="sibTrans" presStyleLbl="sibTrans1D1" presStyleIdx="1" presStyleCnt="7"/>
      <dgm:spPr/>
      <dgm:t>
        <a:bodyPr/>
        <a:lstStyle/>
        <a:p>
          <a:endParaRPr lang="en-US"/>
        </a:p>
      </dgm:t>
    </dgm:pt>
    <dgm:pt modelId="{C881B814-558D-4BAA-85C4-F93521C28569}" type="pres">
      <dgm:prSet presAssocID="{1245E972-13AC-4089-B4C5-96AA157C9D6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9E91F-4832-4C26-ACC5-5C4083C50487}" type="pres">
      <dgm:prSet presAssocID="{1245E972-13AC-4089-B4C5-96AA157C9D6D}" presName="spNode" presStyleCnt="0"/>
      <dgm:spPr/>
    </dgm:pt>
    <dgm:pt modelId="{39E34792-022D-4EF9-AFD0-203EF09A7BD3}" type="pres">
      <dgm:prSet presAssocID="{E9AF9E60-2EC4-4716-A837-D2F2770F8C1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3EE4DDA7-2828-4F47-B135-E5A362DEDFC4}" type="pres">
      <dgm:prSet presAssocID="{8649EC0B-726D-4E63-88F0-014383F496B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8F2D8-04D8-46D0-AEFC-72AB34311280}" type="pres">
      <dgm:prSet presAssocID="{8649EC0B-726D-4E63-88F0-014383F496B0}" presName="spNode" presStyleCnt="0"/>
      <dgm:spPr/>
    </dgm:pt>
    <dgm:pt modelId="{1027F426-7E2F-4F23-9AFC-10461C2C3BC9}" type="pres">
      <dgm:prSet presAssocID="{9E69F267-AEA4-45BA-AD8B-8A0C6A2F6229}" presName="sibTrans" presStyleLbl="sibTrans1D1" presStyleIdx="3" presStyleCnt="7"/>
      <dgm:spPr/>
      <dgm:t>
        <a:bodyPr/>
        <a:lstStyle/>
        <a:p>
          <a:endParaRPr lang="en-US"/>
        </a:p>
      </dgm:t>
    </dgm:pt>
    <dgm:pt modelId="{C2889527-3993-463D-9DD2-8374C17A585F}" type="pres">
      <dgm:prSet presAssocID="{041B9ADD-7C16-45B8-968B-52DC10A64A5B}" presName="node" presStyleLbl="node1" presStyleIdx="4" presStyleCnt="7" custRadScaleRad="95311" custRadScaleInc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2C276-522A-4823-81EC-6058AEB37C5A}" type="pres">
      <dgm:prSet presAssocID="{041B9ADD-7C16-45B8-968B-52DC10A64A5B}" presName="spNode" presStyleCnt="0"/>
      <dgm:spPr/>
    </dgm:pt>
    <dgm:pt modelId="{7F1CAE97-9790-4EB5-8120-39BAF32A2896}" type="pres">
      <dgm:prSet presAssocID="{B56DC59B-AF0D-40F6-8CBB-C4340C8E75F0}" presName="sibTrans" presStyleLbl="sibTrans1D1" presStyleIdx="4" presStyleCnt="7"/>
      <dgm:spPr/>
      <dgm:t>
        <a:bodyPr/>
        <a:lstStyle/>
        <a:p>
          <a:endParaRPr lang="en-US"/>
        </a:p>
      </dgm:t>
    </dgm:pt>
    <dgm:pt modelId="{EE6DE32C-CC4B-471C-97DF-1DEE8000CEE4}" type="pres">
      <dgm:prSet presAssocID="{A3D8C7E3-88EA-45C2-BBA0-DC36C9AEBE8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3B6FD-ADAF-4132-97A9-CD1D93204663}" type="pres">
      <dgm:prSet presAssocID="{A3D8C7E3-88EA-45C2-BBA0-DC36C9AEBE8A}" presName="spNode" presStyleCnt="0"/>
      <dgm:spPr/>
    </dgm:pt>
    <dgm:pt modelId="{3C0E2F19-D8A5-4959-8F85-46604F4361C1}" type="pres">
      <dgm:prSet presAssocID="{C9B35627-BA91-4312-90BB-40D3476EA1D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9F6CE6D-CFD3-47D7-B36F-317650C27037}" type="pres">
      <dgm:prSet presAssocID="{4F21BAB5-6585-4963-B282-7F277D058D9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31EB-4E57-41A7-86F9-86571BBE23BC}" type="pres">
      <dgm:prSet presAssocID="{4F21BAB5-6585-4963-B282-7F277D058D9B}" presName="spNode" presStyleCnt="0"/>
      <dgm:spPr/>
    </dgm:pt>
    <dgm:pt modelId="{E44A50BF-374E-4A62-A02E-7B5015336196}" type="pres">
      <dgm:prSet presAssocID="{EE14398F-3E73-457B-A0DA-AA5FB8FF44DE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AB851FC-6C8A-4814-B757-05EB3ABB9FB9}" type="presOf" srcId="{AB3DC7FF-FAE1-45A6-8A16-703EFD70AD6B}" destId="{3BCC4355-7878-48B0-AB7B-A6FACDEE7265}" srcOrd="0" destOrd="0" presId="urn:microsoft.com/office/officeart/2005/8/layout/cycle5"/>
    <dgm:cxn modelId="{51F981C3-1C15-4CF9-8409-1718C72234A0}" type="presOf" srcId="{4F21BAB5-6585-4963-B282-7F277D058D9B}" destId="{69F6CE6D-CFD3-47D7-B36F-317650C27037}" srcOrd="0" destOrd="0" presId="urn:microsoft.com/office/officeart/2005/8/layout/cycle5"/>
    <dgm:cxn modelId="{FC13E425-1D5C-4240-AE92-B4ADA2841AEC}" type="presOf" srcId="{A3D8C7E3-88EA-45C2-BBA0-DC36C9AEBE8A}" destId="{EE6DE32C-CC4B-471C-97DF-1DEE8000CEE4}" srcOrd="0" destOrd="0" presId="urn:microsoft.com/office/officeart/2005/8/layout/cycle5"/>
    <dgm:cxn modelId="{9D843A22-D49D-48B8-BC7E-4850A76E4390}" type="presOf" srcId="{A53782C3-D237-43F5-A068-178492BC9813}" destId="{D5D25E0E-3C2F-4283-9EF0-CE4F47570954}" srcOrd="0" destOrd="0" presId="urn:microsoft.com/office/officeart/2005/8/layout/cycle5"/>
    <dgm:cxn modelId="{76380661-CDC5-498D-BDEB-0CB45589EE58}" type="presOf" srcId="{B56DC59B-AF0D-40F6-8CBB-C4340C8E75F0}" destId="{7F1CAE97-9790-4EB5-8120-39BAF32A2896}" srcOrd="0" destOrd="0" presId="urn:microsoft.com/office/officeart/2005/8/layout/cycle5"/>
    <dgm:cxn modelId="{F3FB6D97-0F2A-4584-AB0E-60B8D30F33F2}" type="presOf" srcId="{041B9ADD-7C16-45B8-968B-52DC10A64A5B}" destId="{C2889527-3993-463D-9DD2-8374C17A585F}" srcOrd="0" destOrd="0" presId="urn:microsoft.com/office/officeart/2005/8/layout/cycle5"/>
    <dgm:cxn modelId="{5C89CCE2-4715-457E-9BD1-9CAA528EEDC9}" srcId="{6516ECC0-863F-4A2F-9693-CEA4A20A0792}" destId="{8649EC0B-726D-4E63-88F0-014383F496B0}" srcOrd="3" destOrd="0" parTransId="{07D7AAEA-55AD-4A70-878A-3990112EE3FA}" sibTransId="{9E69F267-AEA4-45BA-AD8B-8A0C6A2F6229}"/>
    <dgm:cxn modelId="{0A05538E-F24C-4724-A7F2-24F187BB8CA3}" type="presOf" srcId="{F34DEFE4-612A-458F-A229-6BCC51C2DE8C}" destId="{1E3DCAF3-53FA-4679-AEEC-C5B98A06FF49}" srcOrd="0" destOrd="0" presId="urn:microsoft.com/office/officeart/2005/8/layout/cycle5"/>
    <dgm:cxn modelId="{DFE4E351-3883-4B71-B8A9-B57699A374A9}" type="presOf" srcId="{9E69F267-AEA4-45BA-AD8B-8A0C6A2F6229}" destId="{1027F426-7E2F-4F23-9AFC-10461C2C3BC9}" srcOrd="0" destOrd="0" presId="urn:microsoft.com/office/officeart/2005/8/layout/cycle5"/>
    <dgm:cxn modelId="{BE208DE9-476D-48B7-AFFD-476237ED415A}" srcId="{6516ECC0-863F-4A2F-9693-CEA4A20A0792}" destId="{A3D8C7E3-88EA-45C2-BBA0-DC36C9AEBE8A}" srcOrd="5" destOrd="0" parTransId="{00436AFB-0E36-43C5-8FCF-031DB13B0A68}" sibTransId="{C9B35627-BA91-4312-90BB-40D3476EA1D4}"/>
    <dgm:cxn modelId="{C2CFB4AC-7561-47EA-9A00-09D81F39EFB6}" srcId="{6516ECC0-863F-4A2F-9693-CEA4A20A0792}" destId="{AB3DC7FF-FAE1-45A6-8A16-703EFD70AD6B}" srcOrd="1" destOrd="0" parTransId="{4530E84D-6DB9-45EB-9C86-304903AC7AFE}" sibTransId="{86F4972E-D3B0-4557-B3B8-C51C5F52C551}"/>
    <dgm:cxn modelId="{ECEE3E70-1B6E-4441-87B4-5F92AA11865B}" type="presOf" srcId="{8649EC0B-726D-4E63-88F0-014383F496B0}" destId="{3EE4DDA7-2828-4F47-B135-E5A362DEDFC4}" srcOrd="0" destOrd="0" presId="urn:microsoft.com/office/officeart/2005/8/layout/cycle5"/>
    <dgm:cxn modelId="{0E069C9F-F5C3-49F0-9FDA-7BB5D6A257CA}" type="presOf" srcId="{86F4972E-D3B0-4557-B3B8-C51C5F52C551}" destId="{A95B220B-BDFF-453F-8EF3-9E81FBC2EE6E}" srcOrd="0" destOrd="0" presId="urn:microsoft.com/office/officeart/2005/8/layout/cycle5"/>
    <dgm:cxn modelId="{BB2F1235-09FA-4EBE-AC4C-D49BC5B10287}" type="presOf" srcId="{EE14398F-3E73-457B-A0DA-AA5FB8FF44DE}" destId="{E44A50BF-374E-4A62-A02E-7B5015336196}" srcOrd="0" destOrd="0" presId="urn:microsoft.com/office/officeart/2005/8/layout/cycle5"/>
    <dgm:cxn modelId="{0DB8BA15-2625-4F6E-BA3A-D1B6B1B2C8DE}" type="presOf" srcId="{6516ECC0-863F-4A2F-9693-CEA4A20A0792}" destId="{A584FF85-B2B2-49AA-AF19-7B3D1D19691C}" srcOrd="0" destOrd="0" presId="urn:microsoft.com/office/officeart/2005/8/layout/cycle5"/>
    <dgm:cxn modelId="{801A6B07-E71E-45B0-864F-CAF3506C29FC}" srcId="{6516ECC0-863F-4A2F-9693-CEA4A20A0792}" destId="{4F21BAB5-6585-4963-B282-7F277D058D9B}" srcOrd="6" destOrd="0" parTransId="{CEE81AAB-917C-43D7-BF00-C66D47535FA9}" sibTransId="{EE14398F-3E73-457B-A0DA-AA5FB8FF44DE}"/>
    <dgm:cxn modelId="{91B7F5A9-7FE7-47B7-A088-FE779218209C}" type="presOf" srcId="{C9B35627-BA91-4312-90BB-40D3476EA1D4}" destId="{3C0E2F19-D8A5-4959-8F85-46604F4361C1}" srcOrd="0" destOrd="0" presId="urn:microsoft.com/office/officeart/2005/8/layout/cycle5"/>
    <dgm:cxn modelId="{BC5C5A38-445A-446F-9EA2-07B17BBEE6B4}" srcId="{6516ECC0-863F-4A2F-9693-CEA4A20A0792}" destId="{1245E972-13AC-4089-B4C5-96AA157C9D6D}" srcOrd="2" destOrd="0" parTransId="{807FAC33-B9DE-4252-91E6-B2B235984117}" sibTransId="{E9AF9E60-2EC4-4716-A837-D2F2770F8C12}"/>
    <dgm:cxn modelId="{D6CB94C4-6213-4CD6-A279-00DC6A0D7F9E}" type="presOf" srcId="{1245E972-13AC-4089-B4C5-96AA157C9D6D}" destId="{C881B814-558D-4BAA-85C4-F93521C28569}" srcOrd="0" destOrd="0" presId="urn:microsoft.com/office/officeart/2005/8/layout/cycle5"/>
    <dgm:cxn modelId="{AC3015BA-C801-4863-ACCF-EE751D1369FD}" srcId="{6516ECC0-863F-4A2F-9693-CEA4A20A0792}" destId="{041B9ADD-7C16-45B8-968B-52DC10A64A5B}" srcOrd="4" destOrd="0" parTransId="{1ED59C8D-3F2F-4A6E-BEC1-F57735A7541E}" sibTransId="{B56DC59B-AF0D-40F6-8CBB-C4340C8E75F0}"/>
    <dgm:cxn modelId="{8942A20D-3560-4DD6-B4C5-917958AD20A9}" type="presOf" srcId="{E9AF9E60-2EC4-4716-A837-D2F2770F8C12}" destId="{39E34792-022D-4EF9-AFD0-203EF09A7BD3}" srcOrd="0" destOrd="0" presId="urn:microsoft.com/office/officeart/2005/8/layout/cycle5"/>
    <dgm:cxn modelId="{41C02EB7-A5DA-4AD3-B2B3-F7B3CBB7651F}" srcId="{6516ECC0-863F-4A2F-9693-CEA4A20A0792}" destId="{A53782C3-D237-43F5-A068-178492BC9813}" srcOrd="0" destOrd="0" parTransId="{086C9B2A-A5EE-49FD-94B3-3DF31F1D4090}" sibTransId="{F34DEFE4-612A-458F-A229-6BCC51C2DE8C}"/>
    <dgm:cxn modelId="{EE0EAC0E-CD6D-47FA-AEEA-CEB23F0FC1B5}" type="presParOf" srcId="{A584FF85-B2B2-49AA-AF19-7B3D1D19691C}" destId="{D5D25E0E-3C2F-4283-9EF0-CE4F47570954}" srcOrd="0" destOrd="0" presId="urn:microsoft.com/office/officeart/2005/8/layout/cycle5"/>
    <dgm:cxn modelId="{B0E4E7CB-9029-409B-A290-7D436BC35ADF}" type="presParOf" srcId="{A584FF85-B2B2-49AA-AF19-7B3D1D19691C}" destId="{4EADCC80-F9E6-4B5F-A198-5D47B2E7B321}" srcOrd="1" destOrd="0" presId="urn:microsoft.com/office/officeart/2005/8/layout/cycle5"/>
    <dgm:cxn modelId="{A2483E53-B321-4484-858C-11036FCAAD18}" type="presParOf" srcId="{A584FF85-B2B2-49AA-AF19-7B3D1D19691C}" destId="{1E3DCAF3-53FA-4679-AEEC-C5B98A06FF49}" srcOrd="2" destOrd="0" presId="urn:microsoft.com/office/officeart/2005/8/layout/cycle5"/>
    <dgm:cxn modelId="{5CA280A1-5E9F-48B3-ADD3-F34257CB5CDF}" type="presParOf" srcId="{A584FF85-B2B2-49AA-AF19-7B3D1D19691C}" destId="{3BCC4355-7878-48B0-AB7B-A6FACDEE7265}" srcOrd="3" destOrd="0" presId="urn:microsoft.com/office/officeart/2005/8/layout/cycle5"/>
    <dgm:cxn modelId="{033FED54-EDFB-4F47-A8E2-8F23C45E019D}" type="presParOf" srcId="{A584FF85-B2B2-49AA-AF19-7B3D1D19691C}" destId="{9EDB3451-AC0B-4EBD-A0E7-5F0FE5FE301F}" srcOrd="4" destOrd="0" presId="urn:microsoft.com/office/officeart/2005/8/layout/cycle5"/>
    <dgm:cxn modelId="{38E2FBF5-BFB6-496D-8486-432B16B3D09E}" type="presParOf" srcId="{A584FF85-B2B2-49AA-AF19-7B3D1D19691C}" destId="{A95B220B-BDFF-453F-8EF3-9E81FBC2EE6E}" srcOrd="5" destOrd="0" presId="urn:microsoft.com/office/officeart/2005/8/layout/cycle5"/>
    <dgm:cxn modelId="{E3B76BB9-7032-4843-A3A4-7C3E5F0A8DB7}" type="presParOf" srcId="{A584FF85-B2B2-49AA-AF19-7B3D1D19691C}" destId="{C881B814-558D-4BAA-85C4-F93521C28569}" srcOrd="6" destOrd="0" presId="urn:microsoft.com/office/officeart/2005/8/layout/cycle5"/>
    <dgm:cxn modelId="{BC487418-8FD8-4E09-A9C7-A059DE4A5D88}" type="presParOf" srcId="{A584FF85-B2B2-49AA-AF19-7B3D1D19691C}" destId="{9039E91F-4832-4C26-ACC5-5C4083C50487}" srcOrd="7" destOrd="0" presId="urn:microsoft.com/office/officeart/2005/8/layout/cycle5"/>
    <dgm:cxn modelId="{DC342F8D-BD66-48C9-9AF4-7A47EE9B75F2}" type="presParOf" srcId="{A584FF85-B2B2-49AA-AF19-7B3D1D19691C}" destId="{39E34792-022D-4EF9-AFD0-203EF09A7BD3}" srcOrd="8" destOrd="0" presId="urn:microsoft.com/office/officeart/2005/8/layout/cycle5"/>
    <dgm:cxn modelId="{36D96FFE-0989-4572-9A2A-FCBE130730B1}" type="presParOf" srcId="{A584FF85-B2B2-49AA-AF19-7B3D1D19691C}" destId="{3EE4DDA7-2828-4F47-B135-E5A362DEDFC4}" srcOrd="9" destOrd="0" presId="urn:microsoft.com/office/officeart/2005/8/layout/cycle5"/>
    <dgm:cxn modelId="{0CFFD5C9-4492-4699-ACE3-CB52BC6E7DAB}" type="presParOf" srcId="{A584FF85-B2B2-49AA-AF19-7B3D1D19691C}" destId="{7B08F2D8-04D8-46D0-AEFC-72AB34311280}" srcOrd="10" destOrd="0" presId="urn:microsoft.com/office/officeart/2005/8/layout/cycle5"/>
    <dgm:cxn modelId="{51EB91DC-67A9-4DA5-A6E6-6FF42F8A6DB3}" type="presParOf" srcId="{A584FF85-B2B2-49AA-AF19-7B3D1D19691C}" destId="{1027F426-7E2F-4F23-9AFC-10461C2C3BC9}" srcOrd="11" destOrd="0" presId="urn:microsoft.com/office/officeart/2005/8/layout/cycle5"/>
    <dgm:cxn modelId="{4BB3CBDD-D15E-400E-9A65-B6957D008EA4}" type="presParOf" srcId="{A584FF85-B2B2-49AA-AF19-7B3D1D19691C}" destId="{C2889527-3993-463D-9DD2-8374C17A585F}" srcOrd="12" destOrd="0" presId="urn:microsoft.com/office/officeart/2005/8/layout/cycle5"/>
    <dgm:cxn modelId="{9EC3504C-1292-4D5A-A159-AA3F6A8C1DA9}" type="presParOf" srcId="{A584FF85-B2B2-49AA-AF19-7B3D1D19691C}" destId="{D7A2C276-522A-4823-81EC-6058AEB37C5A}" srcOrd="13" destOrd="0" presId="urn:microsoft.com/office/officeart/2005/8/layout/cycle5"/>
    <dgm:cxn modelId="{7CDEA60E-A6FE-49DD-88FB-420C2B4FC510}" type="presParOf" srcId="{A584FF85-B2B2-49AA-AF19-7B3D1D19691C}" destId="{7F1CAE97-9790-4EB5-8120-39BAF32A2896}" srcOrd="14" destOrd="0" presId="urn:microsoft.com/office/officeart/2005/8/layout/cycle5"/>
    <dgm:cxn modelId="{8A7F8AE3-181C-41AB-88BA-5D9349D6CBAA}" type="presParOf" srcId="{A584FF85-B2B2-49AA-AF19-7B3D1D19691C}" destId="{EE6DE32C-CC4B-471C-97DF-1DEE8000CEE4}" srcOrd="15" destOrd="0" presId="urn:microsoft.com/office/officeart/2005/8/layout/cycle5"/>
    <dgm:cxn modelId="{23489919-0564-4416-9747-B5A919E090BA}" type="presParOf" srcId="{A584FF85-B2B2-49AA-AF19-7B3D1D19691C}" destId="{9D03B6FD-ADAF-4132-97A9-CD1D93204663}" srcOrd="16" destOrd="0" presId="urn:microsoft.com/office/officeart/2005/8/layout/cycle5"/>
    <dgm:cxn modelId="{48D5794E-F181-4427-B754-E931CF59AD8E}" type="presParOf" srcId="{A584FF85-B2B2-49AA-AF19-7B3D1D19691C}" destId="{3C0E2F19-D8A5-4959-8F85-46604F4361C1}" srcOrd="17" destOrd="0" presId="urn:microsoft.com/office/officeart/2005/8/layout/cycle5"/>
    <dgm:cxn modelId="{569DE00D-9012-44F0-ACE9-42A14AF06232}" type="presParOf" srcId="{A584FF85-B2B2-49AA-AF19-7B3D1D19691C}" destId="{69F6CE6D-CFD3-47D7-B36F-317650C27037}" srcOrd="18" destOrd="0" presId="urn:microsoft.com/office/officeart/2005/8/layout/cycle5"/>
    <dgm:cxn modelId="{38E6D12F-AED8-43BA-B986-6FB631392F75}" type="presParOf" srcId="{A584FF85-B2B2-49AA-AF19-7B3D1D19691C}" destId="{88B231EB-4E57-41A7-86F9-86571BBE23BC}" srcOrd="19" destOrd="0" presId="urn:microsoft.com/office/officeart/2005/8/layout/cycle5"/>
    <dgm:cxn modelId="{7A457BE4-35FB-4DA9-88AC-49F619A890E4}" type="presParOf" srcId="{A584FF85-B2B2-49AA-AF19-7B3D1D19691C}" destId="{E44A50BF-374E-4A62-A02E-7B5015336196}" srcOrd="20" destOrd="0" presId="urn:microsoft.com/office/officeart/2005/8/layout/cycle5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CB2738-D874-4F1F-AAB6-DCC5B6D365EB}" type="datetimeFigureOut">
              <a:rPr lang="en-US"/>
              <a:pPr/>
              <a:t>6/13/2011</a:t>
            </a:fld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78E8F17-13D8-4D6D-8192-F27D007A9F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5CE1-6220-4FD9-89BE-6557795CBA08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299D-1CC2-41EF-9A19-694C4CE1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E08E-DAEC-4554-9BD5-8063EBE4C3FD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E9D2-1D3C-4F2F-9389-92CDFE783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C4FE-7744-45FE-9796-0998AB849A80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CAFD-CFE3-459D-8976-F75432A8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E3AE-4F40-48EB-8F3D-C0AE475F0120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6CAC-9FEA-4391-BA38-B0233C1A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702E-4800-411E-9D7F-B204A13E7C8B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8BBF-86C1-49A9-8245-85EB1E096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6F49-4021-489A-B53B-17A54D019887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A169-D30B-4F14-BD59-C19D993F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7CB5-7C87-4B73-B83A-94CF81F9CE52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C58E-3746-4111-A80C-BD1B68C99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E5B4-1347-4A20-BE9D-DE8C3621E3D7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A395-B0B3-49F9-84F5-1432D426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8E49-F008-4151-A9AB-CFE62404081D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DD87-C337-468E-B603-B381349E3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E192-47F8-44A7-B740-CC7751149BFB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3065-F989-4190-A454-ED3C7C49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FB4A-7A0D-4D4E-A342-6003618DE31C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6FF2-34A4-4D5A-94EA-C9BFCAD2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53FBAE-AAB6-48FF-83EA-4B5DD4F3AB6D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F1C65-4625-4E88-ABD5-826DCD31B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670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Human Safety, </a:t>
            </a:r>
            <a:br>
              <a:rPr lang="en-US" dirty="0" smtClean="0"/>
            </a:br>
            <a:r>
              <a:rPr lang="en-US" dirty="0" smtClean="0"/>
              <a:t>Preparedness and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Brenda D. Phillips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Panelist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Oklahoma State University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Professor of Fire &amp; Emergency 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/>
              <a:t>Space Weather</a:t>
            </a:r>
            <a:br>
              <a:rPr lang="en-US" sz="4000" b="1" smtClean="0"/>
            </a:br>
            <a:r>
              <a:rPr lang="en-US" sz="4000" b="1" smtClean="0"/>
              <a:t>in the context of daily life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278313"/>
          </a:xfrm>
        </p:spPr>
        <p:txBody>
          <a:bodyPr rtlCol="0">
            <a:spAutoFit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It’s not something you see everyday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But, it certainly is cool. </a:t>
            </a:r>
            <a:r>
              <a:rPr lang="en-US" sz="2000" dirty="0" smtClean="0"/>
              <a:t>According to The Space Weather Prediction Center, a dramatic eruption, known as a Geomagnetic Storm, occurred earlier today on the sun that is expected to impact us earthlings by Wednesday beginning as early as the lunch time hour. The “disturbance” is hauling at a speed of 3.1 million mph…. This means that there is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good chance that we could experience a small disruption in radio and radar </a:t>
            </a:r>
            <a:r>
              <a:rPr lang="en-US" sz="2000" dirty="0" smtClean="0"/>
              <a:t>as well as in magnetic compasses and the possibility of seeing the “Northern Lights” at much lower latitudes……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Either or, grab a blanket..cause this is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gonna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be cool. (OK, bad joke there)</a:t>
            </a:r>
            <a:r>
              <a:rPr lang="en-US" sz="2000" dirty="0" smtClean="0"/>
              <a:t>. 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(KOCO TV, </a:t>
            </a:r>
            <a:r>
              <a:rPr lang="en-US" sz="2000" dirty="0" err="1" smtClean="0"/>
              <a:t>OKC,facebook</a:t>
            </a:r>
            <a:r>
              <a:rPr lang="en-US" sz="2000" dirty="0" smtClean="0"/>
              <a:t> page linked to </a:t>
            </a:r>
            <a:r>
              <a:rPr lang="en-US" sz="2000" dirty="0" err="1" smtClean="0"/>
              <a:t>weatherblog</a:t>
            </a:r>
            <a:r>
              <a:rPr lang="en-US" sz="2000" dirty="0" smtClean="0"/>
              <a:t>, June 7, 2011)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/>
              <a:t>Points of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Existing initiatives </a:t>
            </a:r>
            <a:r>
              <a:rPr lang="en-US" dirty="0" smtClean="0"/>
              <a:t>–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www.ready.gov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Key partners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Family, social networks, agencies, VOADs, CERTs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Emergency managers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Weather “family”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People’s daily lives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Social media – where’s the facebook page? Blogs for specific user groups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Events – Grandparents’ day, </a:t>
            </a:r>
            <a:r>
              <a:rPr lang="en-US" dirty="0" err="1" smtClean="0"/>
              <a:t>Cinco</a:t>
            </a:r>
            <a:r>
              <a:rPr lang="en-US" dirty="0" smtClean="0"/>
              <a:t> de Mayo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Grocery store “recycle” bags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PSA’s – Spanish language stations; Schools</a:t>
            </a:r>
            <a:endParaRPr lang="en-US" dirty="0"/>
          </a:p>
        </p:txBody>
      </p:sp>
      <p:pic>
        <p:nvPicPr>
          <p:cNvPr id="23555" name="Content Placeholder 4" descr="Church  meeting  Tim Burkitt 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3810000"/>
            <a:ext cx="3124200" cy="2073275"/>
          </a:xfrm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800600" y="6019800"/>
            <a:ext cx="3886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Top, FEMA MOU with NVOADs; Bottom, Alabama post disaster meeting in a local church (FEMA/Tim Burkitt). </a:t>
            </a:r>
          </a:p>
        </p:txBody>
      </p:sp>
      <p:pic>
        <p:nvPicPr>
          <p:cNvPr id="23557" name="Picture 2" descr="C:\Users\Brenda\Desktop\Space Weather\45644 Bill Koplitz 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038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/>
              <a:t>The Base for an Effective Response</a:t>
            </a:r>
            <a:br>
              <a:rPr lang="en-US" sz="4000" b="1" smtClean="0"/>
            </a:br>
            <a:r>
              <a:rPr lang="en-US" sz="1600" smtClean="0"/>
              <a:t>(in Phillips, Neal, Webb 2011; based on FEMA IS#1;Thomas et al. 2010).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30A38-03D6-41EA-A5E6-D1A2F4B12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EB30A38-03D6-41EA-A5E6-D1A2F4B12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0F46B-AFEF-45F3-B6BB-976A488DD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A90F46B-AFEF-45F3-B6BB-976A488DD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AB433-C9BD-41DA-8A98-8137F2E70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90AB433-C9BD-41DA-8A98-8137F2E70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4BC75-B9A8-48A1-899E-1511E1776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8A4BC75-B9A8-48A1-899E-1511E1776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C2D819-DBA6-4D5C-85D6-26F80DFC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D4C2D819-DBA6-4D5C-85D6-26F80DFC2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/>
              <a:t>Hazard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Space Weather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 on the public radar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 on the EM radar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learning curve for “new” events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Terrorism (attacks, anthrax, bio-threats)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just changed the warning system….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Tsunamis</a:t>
            </a:r>
            <a:endParaRPr lang="en-US" dirty="0"/>
          </a:p>
        </p:txBody>
      </p:sp>
      <p:pic>
        <p:nvPicPr>
          <p:cNvPr id="15363" name="Content Placeholder 4" descr="geostor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873250"/>
            <a:ext cx="4343400" cy="38417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/>
              <a:t>Risk Analysis</a:t>
            </a:r>
            <a:r>
              <a:rPr lang="en-US" smtClean="0"/>
              <a:t>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724400" cy="2514600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Individual, household, family; congregate living centers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Agency, organization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Professional emergency management community</a:t>
            </a:r>
            <a:endParaRPr lang="en-US" dirty="0"/>
          </a:p>
        </p:txBody>
      </p:sp>
      <p:pic>
        <p:nvPicPr>
          <p:cNvPr id="16387" name="Content Placeholder 7" descr="Photo 1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447800"/>
            <a:ext cx="2784475" cy="3811588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486400" y="55626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Left, Hurricane Katrina, courtesy of Pam Jenkins and Barbara Davidson; above, FEMA News Photo</a:t>
            </a:r>
          </a:p>
        </p:txBody>
      </p:sp>
      <p:pic>
        <p:nvPicPr>
          <p:cNvPr id="16389" name="Content Placeholder 5" descr="overpass sig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44196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/>
              <a:t>How important is preparedness?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Disasters are a low priority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Household levels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Organizations and agencies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Even emergency managers are learning space weather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Maybe it’s the wrong question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Who can prepare?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are the barriers?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can we build on to prepare?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do we need to do that is “new”?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5" name="Content Placeholder 4" descr="go ki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05000"/>
            <a:ext cx="3343275" cy="4525963"/>
          </a:xfrm>
        </p:spPr>
      </p:pic>
      <p:sp>
        <p:nvSpPr>
          <p:cNvPr id="6" name="Cloud Callout 5"/>
          <p:cNvSpPr/>
          <p:nvPr/>
        </p:nvSpPr>
        <p:spPr>
          <a:xfrm>
            <a:off x="7239000" y="1066800"/>
            <a:ext cx="19050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do I put in my ready kit?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smtClean="0"/>
              <a:t>Factors Affecting </a:t>
            </a:r>
            <a:br>
              <a:rPr lang="en-US" sz="4000" b="1" smtClean="0"/>
            </a:br>
            <a:r>
              <a:rPr lang="en-US" sz="4000" b="1" smtClean="0"/>
              <a:t>Household Preparedness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200" smtClean="0"/>
              <a:t>(In Phillips, Neal, Webb 2011; </a:t>
            </a:r>
            <a:r>
              <a:rPr lang="en-US" sz="2200" i="1" smtClean="0"/>
              <a:t>based on </a:t>
            </a:r>
            <a:r>
              <a:rPr lang="en-US" sz="2200" smtClean="0"/>
              <a:t>Tierney et al.2001)</a:t>
            </a: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66822B-CAB9-44CC-AFAE-990A1877E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766822B-CAB9-44CC-AFAE-990A1877E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A0376-1A3F-4E93-9563-9AD157B7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C6A0376-1A3F-4E93-9563-9AD157B76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00155E-7AC2-4F19-BB1A-180BF4CC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600155E-7AC2-4F19-BB1A-180BF4CC5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98BACE-17F0-433C-8C20-F36688B90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398BACE-17F0-433C-8C20-F36688B90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927F0-1F11-4AE0-8B08-CFA37F2B4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FF927F0-1F11-4AE0-8B08-CFA37F2B4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7E735F-4ADC-4134-8E13-0EDC3F25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7E735F-4ADC-4134-8E13-0EDC3F25F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449D49-EEE1-4364-8D32-152D7B32F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9449D49-EEE1-4364-8D32-152D7B32F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/>
              <a:t>Preparedness Cycle</a:t>
            </a:r>
            <a:br>
              <a:rPr lang="en-US" sz="4000" b="1" smtClean="0"/>
            </a:br>
            <a:r>
              <a:rPr lang="en-US" sz="1800" smtClean="0"/>
              <a:t> </a:t>
            </a:r>
            <a:r>
              <a:rPr lang="en-US" sz="1600" smtClean="0"/>
              <a:t>(</a:t>
            </a:r>
            <a:r>
              <a:rPr lang="en-US" sz="1600" i="1" smtClean="0"/>
              <a:t>Sources</a:t>
            </a:r>
            <a:r>
              <a:rPr lang="en-US" sz="1600" smtClean="0"/>
              <a:t>:  Phillips, Neal and Webb, </a:t>
            </a:r>
            <a:r>
              <a:rPr lang="en-US" sz="1600" i="1" smtClean="0"/>
              <a:t>Introduction to Emergency Management </a:t>
            </a:r>
            <a:r>
              <a:rPr lang="en-US" sz="1600" smtClean="0"/>
              <a:t>,Oct 2011;</a:t>
            </a:r>
            <a:br>
              <a:rPr lang="en-US" sz="1600" smtClean="0"/>
            </a:br>
            <a:r>
              <a:rPr lang="en-US" sz="1600" smtClean="0"/>
              <a:t>adapted from www.fema.gov/prepared) 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2800" smtClean="0"/>
          </a:p>
        </p:txBody>
      </p:sp>
      <p:pic>
        <p:nvPicPr>
          <p:cNvPr id="6" name="Content Placeholder 5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068513"/>
            <a:ext cx="8242300" cy="4560887"/>
          </a:xfrm>
          <a:solidFill>
            <a:srgbClr val="777777"/>
          </a:solidFill>
          <a:ln>
            <a:solidFill>
              <a:schemeClr val="tx1"/>
            </a:solidFill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810000" y="4038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Preparedness </a:t>
            </a:r>
          </a:p>
          <a:p>
            <a:pPr algn="ctr"/>
            <a:r>
              <a:rPr lang="en-US" b="1">
                <a:latin typeface="Calibri" pitchFamily="34" charset="0"/>
              </a:rPr>
              <a:t>Cycle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553200" y="4953000"/>
            <a:ext cx="1524000" cy="11461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do I train for? 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6324600" y="1828800"/>
            <a:ext cx="1752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Is an all hazards approach still right?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1295400" y="1905000"/>
            <a:ext cx="22860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Who is qualified to evaluate our exercise?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914400" y="4876800"/>
            <a:ext cx="16764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Who should be involved in an exercise?</a:t>
            </a:r>
            <a:endParaRPr lang="en-US" dirty="0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flipH="1">
            <a:off x="4267200" y="5715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17603256" flipH="1">
            <a:off x="5600700" y="47625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13087745" flipH="1">
            <a:off x="5029200" y="31242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8270046" flipH="1">
            <a:off x="3352800" y="31242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rot="3528109" flipH="1">
            <a:off x="2857500" y="46863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3400" y="76200"/>
            <a:ext cx="79248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000" b="1" smtClean="0"/>
              <a:t>Will they respond?</a:t>
            </a:r>
            <a:br>
              <a:rPr lang="en-US" sz="4000" b="1" smtClean="0"/>
            </a:br>
            <a:r>
              <a:rPr lang="en-US" sz="1800" smtClean="0"/>
              <a:t>(Mileti 1999; Sorsen and Vogt Sorensen 2006; National Research Council 2010)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17879"/>
          <a:ext cx="8229600" cy="504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6934200" y="2743200"/>
            <a:ext cx="18288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Language (ASL?); cognitive disability; the “science” of it</a:t>
            </a:r>
            <a:endParaRPr lang="en-US" sz="1400" dirty="0"/>
          </a:p>
        </p:txBody>
      </p:sp>
      <p:sp>
        <p:nvSpPr>
          <p:cNvPr id="6" name="Cloud Callout 5"/>
          <p:cNvSpPr/>
          <p:nvPr/>
        </p:nvSpPr>
        <p:spPr>
          <a:xfrm>
            <a:off x="6553200" y="5257800"/>
            <a:ext cx="18288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Who do I know that understands space weather?</a:t>
            </a:r>
            <a:endParaRPr lang="en-US" sz="1400" dirty="0"/>
          </a:p>
        </p:txBody>
      </p:sp>
      <p:sp>
        <p:nvSpPr>
          <p:cNvPr id="7" name="Cloud Callout 6"/>
          <p:cNvSpPr/>
          <p:nvPr/>
        </p:nvSpPr>
        <p:spPr>
          <a:xfrm rot="21600000">
            <a:off x="457200" y="3200400"/>
            <a:ext cx="1676400" cy="10699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Cost of short and long term response</a:t>
            </a:r>
            <a:endParaRPr lang="en-US" sz="1600" dirty="0"/>
          </a:p>
        </p:txBody>
      </p:sp>
      <p:sp>
        <p:nvSpPr>
          <p:cNvPr id="8" name="Cloud Callout 7"/>
          <p:cNvSpPr/>
          <p:nvPr/>
        </p:nvSpPr>
        <p:spPr>
          <a:xfrm>
            <a:off x="6096000" y="1066800"/>
            <a:ext cx="2743200" cy="14509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Socially, geographically isolated; off the grid, congregate care, new mother</a:t>
            </a:r>
            <a:endParaRPr lang="en-US" sz="1600" dirty="0"/>
          </a:p>
        </p:txBody>
      </p:sp>
      <p:sp>
        <p:nvSpPr>
          <p:cNvPr id="10" name="Cloud Callout 9"/>
          <p:cNvSpPr/>
          <p:nvPr/>
        </p:nvSpPr>
        <p:spPr>
          <a:xfrm>
            <a:off x="1295400" y="5334000"/>
            <a:ext cx="1600200" cy="11461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Are they talking about me?</a:t>
            </a:r>
            <a:endParaRPr lang="en-US" sz="1600" dirty="0"/>
          </a:p>
        </p:txBody>
      </p:sp>
      <p:sp>
        <p:nvSpPr>
          <p:cNvPr id="11" name="Cloud 10"/>
          <p:cNvSpPr/>
          <p:nvPr/>
        </p:nvSpPr>
        <p:spPr>
          <a:xfrm>
            <a:off x="228600" y="1066800"/>
            <a:ext cx="25908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Is it the geomagnetic storm I respond to or the blackout?</a:t>
            </a:r>
            <a:endParaRPr lang="en-US" sz="1400" dirty="0"/>
          </a:p>
        </p:txBody>
      </p:sp>
      <p:pic>
        <p:nvPicPr>
          <p:cNvPr id="12" name="Picture 11" descr="Nhood social millin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657600"/>
            <a:ext cx="2054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10" grpId="0" build="allAtOnce" animBg="1"/>
      <p:bldP spid="11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/>
              <a:t>Effective Preparedness Campaigns</a:t>
            </a:r>
          </a:p>
        </p:txBody>
      </p:sp>
      <p:pic>
        <p:nvPicPr>
          <p:cNvPr id="21506" name="Content Placeholder 5" descr="Heisman Mark Ingram PSA AE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0"/>
            <a:ext cx="3276600" cy="40386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257800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Base it on what people know, on previous disasters, like blackouts, power outages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User-friendly materials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How </a:t>
            </a:r>
            <a:r>
              <a:rPr lang="en-US" i="1" dirty="0" smtClean="0"/>
              <a:t>are</a:t>
            </a:r>
            <a:r>
              <a:rPr lang="en-US" dirty="0" smtClean="0"/>
              <a:t> you going to map that? Projected geomagnetic storm path?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Diversify the materials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new warning system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Watches, Warnings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Redundancy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638800"/>
            <a:ext cx="32004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Involve people that people relate to:  Heisman Award Winner Mark Ingram helps the Alabama EMA.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519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Human Safety,  Preparedness and Response</vt:lpstr>
      <vt:lpstr>The Base for an Effective Response (in Phillips, Neal, Webb 2011; based on FEMA IS#1;Thomas et al. 2010).</vt:lpstr>
      <vt:lpstr>Hazard Identification</vt:lpstr>
      <vt:lpstr>Risk Analysis                         </vt:lpstr>
      <vt:lpstr>How important is preparedness?</vt:lpstr>
      <vt:lpstr>Factors Affecting  Household Preparedness (In Phillips, Neal, Webb 2011; based on Tierney et al.2001)</vt:lpstr>
      <vt:lpstr> Preparedness Cycle  (Sources:  Phillips, Neal and Webb, Introduction to Emergency Management ,Oct 2011; adapted from www.fema.gov/prepared)  </vt:lpstr>
      <vt:lpstr>Will they respond? (Mileti 1999; Sorsen and Vogt Sorensen 2006; National Research Council 2010)</vt:lpstr>
      <vt:lpstr>Effective Preparedness Campaigns</vt:lpstr>
      <vt:lpstr>Space Weather in the context of daily life</vt:lpstr>
      <vt:lpstr>Points of Intervention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Safety, Preparedness and Response</dc:title>
  <dc:creator>Brenda</dc:creator>
  <cp:lastModifiedBy>michael.bonadonna</cp:lastModifiedBy>
  <cp:revision>19</cp:revision>
  <dcterms:created xsi:type="dcterms:W3CDTF">2011-06-09T17:15:19Z</dcterms:created>
  <dcterms:modified xsi:type="dcterms:W3CDTF">2011-06-13T16:41:21Z</dcterms:modified>
</cp:coreProperties>
</file>